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21"/>
  </p:notesMasterIdLst>
  <p:sldIdLst>
    <p:sldId id="256" r:id="rId2"/>
    <p:sldId id="258" r:id="rId3"/>
    <p:sldId id="263" r:id="rId4"/>
    <p:sldId id="297" r:id="rId5"/>
    <p:sldId id="260" r:id="rId6"/>
    <p:sldId id="259" r:id="rId7"/>
    <p:sldId id="264" r:id="rId8"/>
    <p:sldId id="301" r:id="rId9"/>
    <p:sldId id="299" r:id="rId10"/>
    <p:sldId id="302" r:id="rId11"/>
    <p:sldId id="298" r:id="rId12"/>
    <p:sldId id="303" r:id="rId13"/>
    <p:sldId id="305" r:id="rId14"/>
    <p:sldId id="306" r:id="rId15"/>
    <p:sldId id="307" r:id="rId16"/>
    <p:sldId id="308" r:id="rId17"/>
    <p:sldId id="309" r:id="rId18"/>
    <p:sldId id="310" r:id="rId19"/>
    <p:sldId id="276" r:id="rId20"/>
  </p:sldIdLst>
  <p:sldSz cx="9144000" cy="5143500" type="screen16x9"/>
  <p:notesSz cx="6858000" cy="9144000"/>
  <p:embeddedFontLst>
    <p:embeddedFont>
      <p:font typeface="Fira Sans Condensed Medium" panose="020B0603050000020004" pitchFamily="34" charset="0"/>
      <p:regular r:id="rId22"/>
      <p:bold r:id="rId23"/>
      <p:italic r:id="rId24"/>
      <p:boldItalic r:id="rId25"/>
    </p:embeddedFont>
    <p:embeddedFont>
      <p:font typeface="Fira Sans Extra Condensed Medium" panose="020B0503050000020004" pitchFamily="34" charset="0"/>
      <p:regular r:id="rId26"/>
      <p:bold r:id="rId27"/>
      <p:italic r:id="rId28"/>
      <p:boldItalic r:id="rId29"/>
    </p:embeddedFont>
    <p:embeddedFont>
      <p:font typeface="Overpass Light" pitchFamily="2" charset="77"/>
      <p:regular r:id="rId30"/>
      <p:bold r:id="rId31"/>
      <p:italic r:id="rId32"/>
      <p:boldItalic r:id="rId33"/>
    </p:embeddedFont>
    <p:embeddedFont>
      <p:font typeface="Overpass SemiBold" pitchFamily="2" charset="77"/>
      <p:regular r:id="rId34"/>
      <p:bold r:id="rId35"/>
      <p:italic r:id="rId36"/>
      <p:boldItalic r:id="rId37"/>
    </p:embeddedFont>
    <p:embeddedFont>
      <p:font typeface="Poiret One" panose="02000000000000000000" pitchFamily="2" charset="0"/>
      <p:regular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C37E3B2-6689-4145-A6E7-B37FC1E58246}">
  <a:tblStyle styleId="{9C37E3B2-6689-4145-A6E7-B37FC1E5824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444"/>
    <p:restoredTop sz="93302"/>
  </p:normalViewPr>
  <p:slideViewPr>
    <p:cSldViewPr snapToGrid="0" snapToObjects="1">
      <p:cViewPr varScale="1">
        <p:scale>
          <a:sx n="282" d="100"/>
          <a:sy n="282" d="100"/>
        </p:scale>
        <p:origin x="487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presProps" Target="presProps.xml"/><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s>
</file>

<file path=ppt/media/image1.JPG>
</file>

<file path=ppt/media/image10.png>
</file>

<file path=ppt/media/image11.png>
</file>

<file path=ppt/media/image12.png>
</file>

<file path=ppt/media/image13.png>
</file>

<file path=ppt/media/image14.jpg>
</file>

<file path=ppt/media/image15.jpg>
</file>

<file path=ppt/media/image16.jpg>
</file>

<file path=ppt/media/image17.png>
</file>

<file path=ppt/media/image18.png>
</file>

<file path=ppt/media/image19.png>
</file>

<file path=ppt/media/image2.jpg>
</file>

<file path=ppt/media/image20.svg>
</file>

<file path=ppt/media/image21.jpg>
</file>

<file path=ppt/media/image22.tiff>
</file>

<file path=ppt/media/image23.jpg>
</file>

<file path=ppt/media/image24.png>
</file>

<file path=ppt/media/image25.jpg>
</file>

<file path=ppt/media/image26.jpeg>
</file>

<file path=ppt/media/image3.jp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
        <p:cNvGrpSpPr/>
        <p:nvPr/>
      </p:nvGrpSpPr>
      <p:grpSpPr>
        <a:xfrm>
          <a:off x="0" y="0"/>
          <a:ext cx="0" cy="0"/>
          <a:chOff x="0" y="0"/>
          <a:chExt cx="0" cy="0"/>
        </a:xfrm>
      </p:grpSpPr>
      <p:sp>
        <p:nvSpPr>
          <p:cNvPr id="1178" name="Google Shape;1178;g70d1d03a7e_1_286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9" name="Google Shape;1179;g70d1d03a7e_1_286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3"/>
        <p:cNvGrpSpPr/>
        <p:nvPr/>
      </p:nvGrpSpPr>
      <p:grpSpPr>
        <a:xfrm>
          <a:off x="0" y="0"/>
          <a:ext cx="0" cy="0"/>
          <a:chOff x="0" y="0"/>
          <a:chExt cx="0" cy="0"/>
        </a:xfrm>
      </p:grpSpPr>
      <p:sp>
        <p:nvSpPr>
          <p:cNvPr id="1474" name="Google Shape;1474;g6c678194d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5" name="Google Shape;1475;g6c678194d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72799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5"/>
        <p:cNvGrpSpPr/>
        <p:nvPr/>
      </p:nvGrpSpPr>
      <p:grpSpPr>
        <a:xfrm>
          <a:off x="0" y="0"/>
          <a:ext cx="0" cy="0"/>
          <a:chOff x="0" y="0"/>
          <a:chExt cx="0" cy="0"/>
        </a:xfrm>
      </p:grpSpPr>
      <p:sp>
        <p:nvSpPr>
          <p:cNvPr id="1466" name="Google Shape;1466;g6c678194d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7" name="Google Shape;1467;g6c678194d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685761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6c9b588f6f_1_24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6c9b588f6f_1_24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879868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3"/>
        <p:cNvGrpSpPr/>
        <p:nvPr/>
      </p:nvGrpSpPr>
      <p:grpSpPr>
        <a:xfrm>
          <a:off x="0" y="0"/>
          <a:ext cx="0" cy="0"/>
          <a:chOff x="0" y="0"/>
          <a:chExt cx="0" cy="0"/>
        </a:xfrm>
      </p:grpSpPr>
      <p:sp>
        <p:nvSpPr>
          <p:cNvPr id="1474" name="Google Shape;1474;g6c678194d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5" name="Google Shape;1475;g6c678194d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54922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3"/>
        <p:cNvGrpSpPr/>
        <p:nvPr/>
      </p:nvGrpSpPr>
      <p:grpSpPr>
        <a:xfrm>
          <a:off x="0" y="0"/>
          <a:ext cx="0" cy="0"/>
          <a:chOff x="0" y="0"/>
          <a:chExt cx="0" cy="0"/>
        </a:xfrm>
      </p:grpSpPr>
      <p:sp>
        <p:nvSpPr>
          <p:cNvPr id="1574" name="Google Shape;1574;g6d3c88d52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5" name="Google Shape;1575;g6d3c88d52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72874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3"/>
        <p:cNvGrpSpPr/>
        <p:nvPr/>
      </p:nvGrpSpPr>
      <p:grpSpPr>
        <a:xfrm>
          <a:off x="0" y="0"/>
          <a:ext cx="0" cy="0"/>
          <a:chOff x="0" y="0"/>
          <a:chExt cx="0" cy="0"/>
        </a:xfrm>
      </p:grpSpPr>
      <p:sp>
        <p:nvSpPr>
          <p:cNvPr id="1474" name="Google Shape;1474;g6c678194d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5" name="Google Shape;1475;g6c678194d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41575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5"/>
        <p:cNvGrpSpPr/>
        <p:nvPr/>
      </p:nvGrpSpPr>
      <p:grpSpPr>
        <a:xfrm>
          <a:off x="0" y="0"/>
          <a:ext cx="0" cy="0"/>
          <a:chOff x="0" y="0"/>
          <a:chExt cx="0" cy="0"/>
        </a:xfrm>
      </p:grpSpPr>
      <p:sp>
        <p:nvSpPr>
          <p:cNvPr id="1466" name="Google Shape;1466;g6c678194d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7" name="Google Shape;1467;g6c678194d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396578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3"/>
        <p:cNvGrpSpPr/>
        <p:nvPr/>
      </p:nvGrpSpPr>
      <p:grpSpPr>
        <a:xfrm>
          <a:off x="0" y="0"/>
          <a:ext cx="0" cy="0"/>
          <a:chOff x="0" y="0"/>
          <a:chExt cx="0" cy="0"/>
        </a:xfrm>
      </p:grpSpPr>
      <p:sp>
        <p:nvSpPr>
          <p:cNvPr id="1474" name="Google Shape;1474;g6c678194d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5" name="Google Shape;1475;g6c678194d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358151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1"/>
        <p:cNvGrpSpPr/>
        <p:nvPr/>
      </p:nvGrpSpPr>
      <p:grpSpPr>
        <a:xfrm>
          <a:off x="0" y="0"/>
          <a:ext cx="0" cy="0"/>
          <a:chOff x="0" y="0"/>
          <a:chExt cx="0" cy="0"/>
        </a:xfrm>
      </p:grpSpPr>
      <p:sp>
        <p:nvSpPr>
          <p:cNvPr id="1882" name="Google Shape;1882;g6c678194de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3" name="Google Shape;1883;g6c678194de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8"/>
        <p:cNvGrpSpPr/>
        <p:nvPr/>
      </p:nvGrpSpPr>
      <p:grpSpPr>
        <a:xfrm>
          <a:off x="0" y="0"/>
          <a:ext cx="0" cy="0"/>
          <a:chOff x="0" y="0"/>
          <a:chExt cx="0" cy="0"/>
        </a:xfrm>
      </p:grpSpPr>
      <p:sp>
        <p:nvSpPr>
          <p:cNvPr id="1449" name="Google Shape;1449;g6c678194d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0" name="Google Shape;1450;g6c678194d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3"/>
        <p:cNvGrpSpPr/>
        <p:nvPr/>
      </p:nvGrpSpPr>
      <p:grpSpPr>
        <a:xfrm>
          <a:off x="0" y="0"/>
          <a:ext cx="0" cy="0"/>
          <a:chOff x="0" y="0"/>
          <a:chExt cx="0" cy="0"/>
        </a:xfrm>
      </p:grpSpPr>
      <p:sp>
        <p:nvSpPr>
          <p:cNvPr id="1574" name="Google Shape;1574;g6d3c88d52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5" name="Google Shape;1575;g6d3c88d52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7"/>
        <p:cNvGrpSpPr/>
        <p:nvPr/>
      </p:nvGrpSpPr>
      <p:grpSpPr>
        <a:xfrm>
          <a:off x="0" y="0"/>
          <a:ext cx="0" cy="0"/>
          <a:chOff x="0" y="0"/>
          <a:chExt cx="0" cy="0"/>
        </a:xfrm>
      </p:grpSpPr>
      <p:sp>
        <p:nvSpPr>
          <p:cNvPr id="1498" name="Google Shape;1498;g6c678194de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9" name="Google Shape;1499;g6c678194de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50203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3"/>
        <p:cNvGrpSpPr/>
        <p:nvPr/>
      </p:nvGrpSpPr>
      <p:grpSpPr>
        <a:xfrm>
          <a:off x="0" y="0"/>
          <a:ext cx="0" cy="0"/>
          <a:chOff x="0" y="0"/>
          <a:chExt cx="0" cy="0"/>
        </a:xfrm>
      </p:grpSpPr>
      <p:sp>
        <p:nvSpPr>
          <p:cNvPr id="1474" name="Google Shape;1474;g6c678194d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5" name="Google Shape;1475;g6c678194d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5"/>
        <p:cNvGrpSpPr/>
        <p:nvPr/>
      </p:nvGrpSpPr>
      <p:grpSpPr>
        <a:xfrm>
          <a:off x="0" y="0"/>
          <a:ext cx="0" cy="0"/>
          <a:chOff x="0" y="0"/>
          <a:chExt cx="0" cy="0"/>
        </a:xfrm>
      </p:grpSpPr>
      <p:sp>
        <p:nvSpPr>
          <p:cNvPr id="1466" name="Google Shape;1466;g6c678194d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7" name="Google Shape;1467;g6c678194d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6c9b588f6f_1_24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6c9b588f6f_1_24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62535b80c6_4_2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62535b80c6_4_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3"/>
        <p:cNvGrpSpPr/>
        <p:nvPr/>
      </p:nvGrpSpPr>
      <p:grpSpPr>
        <a:xfrm>
          <a:off x="0" y="0"/>
          <a:ext cx="0" cy="0"/>
          <a:chOff x="0" y="0"/>
          <a:chExt cx="0" cy="0"/>
        </a:xfrm>
      </p:grpSpPr>
      <p:sp>
        <p:nvSpPr>
          <p:cNvPr id="1574" name="Google Shape;1574;g6d3c88d52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5" name="Google Shape;1575;g6d3c88d52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336552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380350" y="1087538"/>
            <a:ext cx="4090200" cy="20526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6000" b="1">
                <a:solidFill>
                  <a:srgbClr val="F5CDB2"/>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424950" y="3140138"/>
            <a:ext cx="24888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600">
                <a:latin typeface="Overpass Light"/>
                <a:ea typeface="Overpass Light"/>
                <a:cs typeface="Overpass Light"/>
                <a:sym typeface="Overpass Light"/>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15">
    <p:spTree>
      <p:nvGrpSpPr>
        <p:cNvPr id="1" name="Shape 1171"/>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1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no illustration">
  <p:cSld name="Blank no illustration">
    <p:spTree>
      <p:nvGrpSpPr>
        <p:cNvPr id="1" name="Shape 58"/>
        <p:cNvGrpSpPr/>
        <p:nvPr/>
      </p:nvGrpSpPr>
      <p:grpSpPr>
        <a:xfrm>
          <a:off x="0" y="0"/>
          <a:ext cx="0" cy="0"/>
          <a:chOff x="0" y="0"/>
          <a:chExt cx="0" cy="0"/>
        </a:xfrm>
      </p:grpSpPr>
      <p:sp>
        <p:nvSpPr>
          <p:cNvPr id="59" name="Google Shape;59;p13"/>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1681253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474675" y="822670"/>
            <a:ext cx="3464400" cy="8883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1"/>
              </a:buClr>
              <a:buSzPts val="2400"/>
              <a:buNone/>
              <a:defRPr sz="4000"/>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3" name="Google Shape;13;p3"/>
          <p:cNvSpPr txBox="1">
            <a:spLocks noGrp="1"/>
          </p:cNvSpPr>
          <p:nvPr>
            <p:ph type="subTitle" idx="1"/>
          </p:nvPr>
        </p:nvSpPr>
        <p:spPr>
          <a:xfrm>
            <a:off x="3903300" y="1558513"/>
            <a:ext cx="3036000" cy="57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8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6491625" y="3715194"/>
            <a:ext cx="1753800" cy="888300"/>
          </a:xfrm>
          <a:prstGeom prst="rect">
            <a:avLst/>
          </a:prstGeom>
          <a:noFill/>
        </p:spPr>
        <p:txBody>
          <a:bodyPr spcFirstLastPara="1" wrap="square" lIns="91425" tIns="91425" rIns="91425" bIns="91425" anchor="ctr" anchorCtr="0">
            <a:noAutofit/>
          </a:bodyPr>
          <a:lstStyle>
            <a:lvl1pPr lvl="0" algn="ctr" rtl="0">
              <a:lnSpc>
                <a:spcPct val="115000"/>
              </a:lnSpc>
              <a:spcBef>
                <a:spcPts val="0"/>
              </a:spcBef>
              <a:spcAft>
                <a:spcPts val="0"/>
              </a:spcAft>
              <a:buClr>
                <a:schemeClr val="dk1"/>
              </a:buClr>
              <a:buSzPts val="5500"/>
              <a:buNone/>
              <a:defRPr sz="9600" b="0">
                <a:solidFill>
                  <a:schemeClr val="dk1"/>
                </a:solidFill>
              </a:defRPr>
            </a:lvl1pPr>
            <a:lvl2pPr lvl="1" algn="ctr" rtl="0">
              <a:spcBef>
                <a:spcPts val="0"/>
              </a:spcBef>
              <a:spcAft>
                <a:spcPts val="0"/>
              </a:spcAft>
              <a:buClr>
                <a:schemeClr val="dk1"/>
              </a:buClr>
              <a:buSzPts val="5500"/>
              <a:buNone/>
              <a:defRPr sz="5500">
                <a:solidFill>
                  <a:schemeClr val="dk1"/>
                </a:solidFill>
              </a:defRPr>
            </a:lvl2pPr>
            <a:lvl3pPr lvl="2" algn="ctr" rtl="0">
              <a:spcBef>
                <a:spcPts val="0"/>
              </a:spcBef>
              <a:spcAft>
                <a:spcPts val="0"/>
              </a:spcAft>
              <a:buClr>
                <a:schemeClr val="dk1"/>
              </a:buClr>
              <a:buSzPts val="5500"/>
              <a:buNone/>
              <a:defRPr sz="5500">
                <a:solidFill>
                  <a:schemeClr val="dk1"/>
                </a:solidFill>
              </a:defRPr>
            </a:lvl3pPr>
            <a:lvl4pPr lvl="3" algn="ctr" rtl="0">
              <a:spcBef>
                <a:spcPts val="0"/>
              </a:spcBef>
              <a:spcAft>
                <a:spcPts val="0"/>
              </a:spcAft>
              <a:buClr>
                <a:schemeClr val="dk1"/>
              </a:buClr>
              <a:buSzPts val="5500"/>
              <a:buNone/>
              <a:defRPr sz="5500">
                <a:solidFill>
                  <a:schemeClr val="dk1"/>
                </a:solidFill>
              </a:defRPr>
            </a:lvl4pPr>
            <a:lvl5pPr lvl="4" algn="ctr" rtl="0">
              <a:spcBef>
                <a:spcPts val="0"/>
              </a:spcBef>
              <a:spcAft>
                <a:spcPts val="0"/>
              </a:spcAft>
              <a:buClr>
                <a:schemeClr val="dk1"/>
              </a:buClr>
              <a:buSzPts val="5500"/>
              <a:buNone/>
              <a:defRPr sz="5500">
                <a:solidFill>
                  <a:schemeClr val="dk1"/>
                </a:solidFill>
              </a:defRPr>
            </a:lvl5pPr>
            <a:lvl6pPr lvl="5" algn="ctr" rtl="0">
              <a:spcBef>
                <a:spcPts val="0"/>
              </a:spcBef>
              <a:spcAft>
                <a:spcPts val="0"/>
              </a:spcAft>
              <a:buClr>
                <a:schemeClr val="dk1"/>
              </a:buClr>
              <a:buSzPts val="5500"/>
              <a:buNone/>
              <a:defRPr sz="5500">
                <a:solidFill>
                  <a:schemeClr val="dk1"/>
                </a:solidFill>
              </a:defRPr>
            </a:lvl6pPr>
            <a:lvl7pPr lvl="6" algn="ctr" rtl="0">
              <a:spcBef>
                <a:spcPts val="0"/>
              </a:spcBef>
              <a:spcAft>
                <a:spcPts val="0"/>
              </a:spcAft>
              <a:buClr>
                <a:schemeClr val="dk1"/>
              </a:buClr>
              <a:buSzPts val="5500"/>
              <a:buNone/>
              <a:defRPr sz="5500">
                <a:solidFill>
                  <a:schemeClr val="dk1"/>
                </a:solidFill>
              </a:defRPr>
            </a:lvl7pPr>
            <a:lvl8pPr lvl="7" algn="ctr" rtl="0">
              <a:spcBef>
                <a:spcPts val="0"/>
              </a:spcBef>
              <a:spcAft>
                <a:spcPts val="0"/>
              </a:spcAft>
              <a:buClr>
                <a:schemeClr val="dk1"/>
              </a:buClr>
              <a:buSzPts val="5500"/>
              <a:buNone/>
              <a:defRPr sz="5500">
                <a:solidFill>
                  <a:schemeClr val="dk1"/>
                </a:solidFill>
              </a:defRPr>
            </a:lvl8pPr>
            <a:lvl9pPr lvl="8" algn="ctr" rtl="0">
              <a:spcBef>
                <a:spcPts val="0"/>
              </a:spcBef>
              <a:spcAft>
                <a:spcPts val="0"/>
              </a:spcAft>
              <a:buClr>
                <a:schemeClr val="dk1"/>
              </a:buClr>
              <a:buSzPts val="5500"/>
              <a:buNone/>
              <a:defRPr sz="5500">
                <a:solidFill>
                  <a:schemeClr val="dk1"/>
                </a:solidFill>
              </a:defRPr>
            </a:lvl9pPr>
          </a:lstStyle>
          <a:p>
            <a:r>
              <a:t>xx%</a:t>
            </a:r>
          </a:p>
        </p:txBody>
      </p:sp>
      <p:grpSp>
        <p:nvGrpSpPr>
          <p:cNvPr id="15" name="Google Shape;15;p3"/>
          <p:cNvGrpSpPr/>
          <p:nvPr/>
        </p:nvGrpSpPr>
        <p:grpSpPr>
          <a:xfrm>
            <a:off x="950433" y="114255"/>
            <a:ext cx="2098665" cy="2660186"/>
            <a:chOff x="304776" y="1055181"/>
            <a:chExt cx="1378977" cy="1747937"/>
          </a:xfrm>
        </p:grpSpPr>
        <p:sp>
          <p:nvSpPr>
            <p:cNvPr id="16" name="Google Shape;16;p3"/>
            <p:cNvSpPr/>
            <p:nvPr/>
          </p:nvSpPr>
          <p:spPr>
            <a:xfrm>
              <a:off x="304776" y="1055181"/>
              <a:ext cx="27108" cy="23277"/>
            </a:xfrm>
            <a:custGeom>
              <a:avLst/>
              <a:gdLst/>
              <a:ahLst/>
              <a:cxnLst/>
              <a:rect l="l" t="t" r="r" b="b"/>
              <a:pathLst>
                <a:path w="1840" h="1580" extrusionOk="0">
                  <a:moveTo>
                    <a:pt x="1059" y="0"/>
                  </a:moveTo>
                  <a:cubicBezTo>
                    <a:pt x="344" y="0"/>
                    <a:pt x="0" y="847"/>
                    <a:pt x="490" y="1350"/>
                  </a:cubicBezTo>
                  <a:cubicBezTo>
                    <a:pt x="653" y="1508"/>
                    <a:pt x="851" y="1580"/>
                    <a:pt x="1046" y="1580"/>
                  </a:cubicBezTo>
                  <a:cubicBezTo>
                    <a:pt x="1452"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427616" y="1055181"/>
              <a:ext cx="27123" cy="23277"/>
            </a:xfrm>
            <a:custGeom>
              <a:avLst/>
              <a:gdLst/>
              <a:ahLst/>
              <a:cxnLst/>
              <a:rect l="l" t="t" r="r" b="b"/>
              <a:pathLst>
                <a:path w="1841" h="1580" extrusionOk="0">
                  <a:moveTo>
                    <a:pt x="1059" y="0"/>
                  </a:moveTo>
                  <a:cubicBezTo>
                    <a:pt x="358" y="0"/>
                    <a:pt x="1" y="847"/>
                    <a:pt x="503" y="1350"/>
                  </a:cubicBezTo>
                  <a:cubicBezTo>
                    <a:pt x="662" y="1508"/>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550455" y="1055181"/>
              <a:ext cx="27314" cy="23277"/>
            </a:xfrm>
            <a:custGeom>
              <a:avLst/>
              <a:gdLst/>
              <a:ahLst/>
              <a:cxnLst/>
              <a:rect l="l" t="t" r="r" b="b"/>
              <a:pathLst>
                <a:path w="1854" h="1580" extrusionOk="0">
                  <a:moveTo>
                    <a:pt x="1060" y="0"/>
                  </a:moveTo>
                  <a:cubicBezTo>
                    <a:pt x="358" y="0"/>
                    <a:pt x="1" y="847"/>
                    <a:pt x="504" y="1350"/>
                  </a:cubicBezTo>
                  <a:cubicBezTo>
                    <a:pt x="666" y="1508"/>
                    <a:pt x="865" y="1580"/>
                    <a:pt x="1060" y="1580"/>
                  </a:cubicBezTo>
                  <a:cubicBezTo>
                    <a:pt x="1466" y="1580"/>
                    <a:pt x="1854" y="1269"/>
                    <a:pt x="1854" y="794"/>
                  </a:cubicBezTo>
                  <a:cubicBezTo>
                    <a:pt x="1854"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673501" y="1055181"/>
              <a:ext cx="27108" cy="23277"/>
            </a:xfrm>
            <a:custGeom>
              <a:avLst/>
              <a:gdLst/>
              <a:ahLst/>
              <a:cxnLst/>
              <a:rect l="l" t="t" r="r" b="b"/>
              <a:pathLst>
                <a:path w="1840" h="1580" extrusionOk="0">
                  <a:moveTo>
                    <a:pt x="1046" y="0"/>
                  </a:moveTo>
                  <a:cubicBezTo>
                    <a:pt x="344" y="0"/>
                    <a:pt x="0" y="847"/>
                    <a:pt x="490" y="1350"/>
                  </a:cubicBezTo>
                  <a:cubicBezTo>
                    <a:pt x="653" y="1508"/>
                    <a:pt x="851" y="1580"/>
                    <a:pt x="1046" y="1580"/>
                  </a:cubicBezTo>
                  <a:cubicBezTo>
                    <a:pt x="1452" y="1580"/>
                    <a:pt x="1840" y="1269"/>
                    <a:pt x="1840" y="794"/>
                  </a:cubicBezTo>
                  <a:cubicBezTo>
                    <a:pt x="1840" y="344"/>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796341" y="1055181"/>
              <a:ext cx="27123" cy="23277"/>
            </a:xfrm>
            <a:custGeom>
              <a:avLst/>
              <a:gdLst/>
              <a:ahLst/>
              <a:cxnLst/>
              <a:rect l="l" t="t" r="r" b="b"/>
              <a:pathLst>
                <a:path w="1841" h="1580" extrusionOk="0">
                  <a:moveTo>
                    <a:pt x="1059" y="0"/>
                  </a:moveTo>
                  <a:cubicBezTo>
                    <a:pt x="358" y="0"/>
                    <a:pt x="0" y="847"/>
                    <a:pt x="503"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919180" y="1055181"/>
              <a:ext cx="27123" cy="23277"/>
            </a:xfrm>
            <a:custGeom>
              <a:avLst/>
              <a:gdLst/>
              <a:ahLst/>
              <a:cxnLst/>
              <a:rect l="l" t="t" r="r" b="b"/>
              <a:pathLst>
                <a:path w="1841" h="1580" extrusionOk="0">
                  <a:moveTo>
                    <a:pt x="1060" y="0"/>
                  </a:moveTo>
                  <a:cubicBezTo>
                    <a:pt x="358" y="0"/>
                    <a:pt x="1" y="847"/>
                    <a:pt x="504" y="1350"/>
                  </a:cubicBezTo>
                  <a:cubicBezTo>
                    <a:pt x="662" y="1508"/>
                    <a:pt x="858" y="1580"/>
                    <a:pt x="1050" y="1580"/>
                  </a:cubicBezTo>
                  <a:cubicBezTo>
                    <a:pt x="1453" y="1580"/>
                    <a:pt x="1840" y="1269"/>
                    <a:pt x="1840" y="794"/>
                  </a:cubicBezTo>
                  <a:cubicBezTo>
                    <a:pt x="1840"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1042226" y="1055181"/>
              <a:ext cx="27108" cy="23277"/>
            </a:xfrm>
            <a:custGeom>
              <a:avLst/>
              <a:gdLst/>
              <a:ahLst/>
              <a:cxnLst/>
              <a:rect l="l" t="t" r="r" b="b"/>
              <a:pathLst>
                <a:path w="1840" h="1580" extrusionOk="0">
                  <a:moveTo>
                    <a:pt x="1046" y="0"/>
                  </a:moveTo>
                  <a:cubicBezTo>
                    <a:pt x="344" y="0"/>
                    <a:pt x="0" y="847"/>
                    <a:pt x="490" y="1350"/>
                  </a:cubicBezTo>
                  <a:cubicBezTo>
                    <a:pt x="653" y="1508"/>
                    <a:pt x="851" y="1580"/>
                    <a:pt x="1046" y="1580"/>
                  </a:cubicBezTo>
                  <a:cubicBezTo>
                    <a:pt x="1452" y="1580"/>
                    <a:pt x="1840" y="1269"/>
                    <a:pt x="1840" y="794"/>
                  </a:cubicBezTo>
                  <a:cubicBezTo>
                    <a:pt x="1840" y="357"/>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1165066" y="1055181"/>
              <a:ext cx="27123" cy="23277"/>
            </a:xfrm>
            <a:custGeom>
              <a:avLst/>
              <a:gdLst/>
              <a:ahLst/>
              <a:cxnLst/>
              <a:rect l="l" t="t" r="r" b="b"/>
              <a:pathLst>
                <a:path w="1841" h="1580" extrusionOk="0">
                  <a:moveTo>
                    <a:pt x="1046" y="0"/>
                  </a:moveTo>
                  <a:cubicBezTo>
                    <a:pt x="345" y="0"/>
                    <a:pt x="0" y="847"/>
                    <a:pt x="490" y="1350"/>
                  </a:cubicBezTo>
                  <a:cubicBezTo>
                    <a:pt x="653" y="1508"/>
                    <a:pt x="852" y="1580"/>
                    <a:pt x="1046" y="1580"/>
                  </a:cubicBezTo>
                  <a:cubicBezTo>
                    <a:pt x="1453" y="1580"/>
                    <a:pt x="1840" y="1269"/>
                    <a:pt x="1840" y="794"/>
                  </a:cubicBezTo>
                  <a:cubicBezTo>
                    <a:pt x="1840" y="357"/>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1287905" y="1055181"/>
              <a:ext cx="27123" cy="23277"/>
            </a:xfrm>
            <a:custGeom>
              <a:avLst/>
              <a:gdLst/>
              <a:ahLst/>
              <a:cxnLst/>
              <a:rect l="l" t="t" r="r" b="b"/>
              <a:pathLst>
                <a:path w="1841" h="1580" extrusionOk="0">
                  <a:moveTo>
                    <a:pt x="1059" y="0"/>
                  </a:moveTo>
                  <a:cubicBezTo>
                    <a:pt x="358" y="0"/>
                    <a:pt x="1" y="847"/>
                    <a:pt x="504"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1410745" y="1055181"/>
              <a:ext cx="27123" cy="23277"/>
            </a:xfrm>
            <a:custGeom>
              <a:avLst/>
              <a:gdLst/>
              <a:ahLst/>
              <a:cxnLst/>
              <a:rect l="l" t="t" r="r" b="b"/>
              <a:pathLst>
                <a:path w="1841" h="1580" extrusionOk="0">
                  <a:moveTo>
                    <a:pt x="1060" y="0"/>
                  </a:moveTo>
                  <a:cubicBezTo>
                    <a:pt x="358" y="0"/>
                    <a:pt x="1" y="847"/>
                    <a:pt x="504" y="1350"/>
                  </a:cubicBezTo>
                  <a:cubicBezTo>
                    <a:pt x="662" y="1508"/>
                    <a:pt x="858" y="1580"/>
                    <a:pt x="1051" y="1580"/>
                  </a:cubicBezTo>
                  <a:cubicBezTo>
                    <a:pt x="1453" y="1580"/>
                    <a:pt x="1841" y="1269"/>
                    <a:pt x="1841" y="794"/>
                  </a:cubicBezTo>
                  <a:cubicBezTo>
                    <a:pt x="1841"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1533599" y="1055181"/>
              <a:ext cx="27314" cy="23277"/>
            </a:xfrm>
            <a:custGeom>
              <a:avLst/>
              <a:gdLst/>
              <a:ahLst/>
              <a:cxnLst/>
              <a:rect l="l" t="t" r="r" b="b"/>
              <a:pathLst>
                <a:path w="1854" h="1580" extrusionOk="0">
                  <a:moveTo>
                    <a:pt x="1072" y="0"/>
                  </a:moveTo>
                  <a:cubicBezTo>
                    <a:pt x="357" y="0"/>
                    <a:pt x="0" y="847"/>
                    <a:pt x="503" y="1350"/>
                  </a:cubicBezTo>
                  <a:cubicBezTo>
                    <a:pt x="662" y="1508"/>
                    <a:pt x="859" y="1580"/>
                    <a:pt x="1053" y="1580"/>
                  </a:cubicBezTo>
                  <a:cubicBezTo>
                    <a:pt x="1459" y="1580"/>
                    <a:pt x="1853" y="1269"/>
                    <a:pt x="1853" y="794"/>
                  </a:cubicBezTo>
                  <a:cubicBezTo>
                    <a:pt x="1853" y="357"/>
                    <a:pt x="1496" y="0"/>
                    <a:pt x="1072"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1656630" y="1055181"/>
              <a:ext cx="27123" cy="23277"/>
            </a:xfrm>
            <a:custGeom>
              <a:avLst/>
              <a:gdLst/>
              <a:ahLst/>
              <a:cxnLst/>
              <a:rect l="l" t="t" r="r" b="b"/>
              <a:pathLst>
                <a:path w="1841" h="1580" extrusionOk="0">
                  <a:moveTo>
                    <a:pt x="1059" y="0"/>
                  </a:moveTo>
                  <a:cubicBezTo>
                    <a:pt x="345" y="0"/>
                    <a:pt x="1" y="847"/>
                    <a:pt x="490" y="1350"/>
                  </a:cubicBezTo>
                  <a:cubicBezTo>
                    <a:pt x="653" y="1508"/>
                    <a:pt x="852" y="1580"/>
                    <a:pt x="1046"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304776" y="1178403"/>
              <a:ext cx="27108" cy="23174"/>
            </a:xfrm>
            <a:custGeom>
              <a:avLst/>
              <a:gdLst/>
              <a:ahLst/>
              <a:cxnLst/>
              <a:rect l="l" t="t" r="r" b="b"/>
              <a:pathLst>
                <a:path w="1840" h="1573" extrusionOk="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427616" y="1178403"/>
              <a:ext cx="27123" cy="23174"/>
            </a:xfrm>
            <a:custGeom>
              <a:avLst/>
              <a:gdLst/>
              <a:ahLst/>
              <a:cxnLst/>
              <a:rect l="l" t="t" r="r" b="b"/>
              <a:pathLst>
                <a:path w="1841" h="1573" extrusionOk="0">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550455" y="1178403"/>
              <a:ext cx="27314" cy="23248"/>
            </a:xfrm>
            <a:custGeom>
              <a:avLst/>
              <a:gdLst/>
              <a:ahLst/>
              <a:cxnLst/>
              <a:rect l="l" t="t" r="r" b="b"/>
              <a:pathLst>
                <a:path w="1854" h="1578" extrusionOk="0">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673501" y="1178403"/>
              <a:ext cx="27108" cy="23248"/>
            </a:xfrm>
            <a:custGeom>
              <a:avLst/>
              <a:gdLst/>
              <a:ahLst/>
              <a:cxnLst/>
              <a:rect l="l" t="t" r="r" b="b"/>
              <a:pathLst>
                <a:path w="1840" h="1578" extrusionOk="0">
                  <a:moveTo>
                    <a:pt x="1046" y="1"/>
                  </a:moveTo>
                  <a:cubicBezTo>
                    <a:pt x="344" y="1"/>
                    <a:pt x="0" y="848"/>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796341" y="1178403"/>
              <a:ext cx="27123" cy="23174"/>
            </a:xfrm>
            <a:custGeom>
              <a:avLst/>
              <a:gdLst/>
              <a:ahLst/>
              <a:cxnLst/>
              <a:rect l="l" t="t" r="r" b="b"/>
              <a:pathLst>
                <a:path w="1841" h="1573" extrusionOk="0">
                  <a:moveTo>
                    <a:pt x="1059" y="1"/>
                  </a:moveTo>
                  <a:cubicBezTo>
                    <a:pt x="358" y="1"/>
                    <a:pt x="0" y="848"/>
                    <a:pt x="503"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919180" y="1178403"/>
              <a:ext cx="27123" cy="23174"/>
            </a:xfrm>
            <a:custGeom>
              <a:avLst/>
              <a:gdLst/>
              <a:ahLst/>
              <a:cxnLst/>
              <a:rect l="l" t="t" r="r" b="b"/>
              <a:pathLst>
                <a:path w="1841" h="1573" extrusionOk="0">
                  <a:moveTo>
                    <a:pt x="1060" y="1"/>
                  </a:moveTo>
                  <a:cubicBezTo>
                    <a:pt x="358" y="1"/>
                    <a:pt x="1" y="848"/>
                    <a:pt x="504" y="1337"/>
                  </a:cubicBezTo>
                  <a:cubicBezTo>
                    <a:pt x="662" y="1500"/>
                    <a:pt x="858" y="1573"/>
                    <a:pt x="1051" y="1573"/>
                  </a:cubicBezTo>
                  <a:cubicBezTo>
                    <a:pt x="1453" y="1573"/>
                    <a:pt x="1840" y="1256"/>
                    <a:pt x="1840"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1042226" y="1178403"/>
              <a:ext cx="27108" cy="23174"/>
            </a:xfrm>
            <a:custGeom>
              <a:avLst/>
              <a:gdLst/>
              <a:ahLst/>
              <a:cxnLst/>
              <a:rect l="l" t="t" r="r" b="b"/>
              <a:pathLst>
                <a:path w="1840" h="1573" extrusionOk="0">
                  <a:moveTo>
                    <a:pt x="1046" y="1"/>
                  </a:moveTo>
                  <a:cubicBezTo>
                    <a:pt x="344"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1165066" y="1178403"/>
              <a:ext cx="27123" cy="23174"/>
            </a:xfrm>
            <a:custGeom>
              <a:avLst/>
              <a:gdLst/>
              <a:ahLst/>
              <a:cxnLst/>
              <a:rect l="l" t="t" r="r" b="b"/>
              <a:pathLst>
                <a:path w="1841" h="1573" extrusionOk="0">
                  <a:moveTo>
                    <a:pt x="1046" y="1"/>
                  </a:moveTo>
                  <a:cubicBezTo>
                    <a:pt x="345"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1287905" y="1178403"/>
              <a:ext cx="27123" cy="23174"/>
            </a:xfrm>
            <a:custGeom>
              <a:avLst/>
              <a:gdLst/>
              <a:ahLst/>
              <a:cxnLst/>
              <a:rect l="l" t="t" r="r" b="b"/>
              <a:pathLst>
                <a:path w="1841" h="1573" extrusionOk="0">
                  <a:moveTo>
                    <a:pt x="1059" y="1"/>
                  </a:moveTo>
                  <a:cubicBezTo>
                    <a:pt x="358" y="1"/>
                    <a:pt x="1" y="848"/>
                    <a:pt x="504"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1410745" y="1178403"/>
              <a:ext cx="27123" cy="23174"/>
            </a:xfrm>
            <a:custGeom>
              <a:avLst/>
              <a:gdLst/>
              <a:ahLst/>
              <a:cxnLst/>
              <a:rect l="l" t="t" r="r" b="b"/>
              <a:pathLst>
                <a:path w="1841" h="1573" extrusionOk="0">
                  <a:moveTo>
                    <a:pt x="1060" y="1"/>
                  </a:moveTo>
                  <a:cubicBezTo>
                    <a:pt x="358" y="1"/>
                    <a:pt x="1" y="848"/>
                    <a:pt x="504" y="1337"/>
                  </a:cubicBezTo>
                  <a:cubicBezTo>
                    <a:pt x="662" y="1500"/>
                    <a:pt x="858" y="1573"/>
                    <a:pt x="1051" y="1573"/>
                  </a:cubicBezTo>
                  <a:cubicBezTo>
                    <a:pt x="1453" y="1573"/>
                    <a:pt x="1841" y="1256"/>
                    <a:pt x="1841" y="782"/>
                  </a:cubicBezTo>
                  <a:cubicBezTo>
                    <a:pt x="1841"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1533644" y="1178403"/>
              <a:ext cx="27270" cy="23174"/>
            </a:xfrm>
            <a:custGeom>
              <a:avLst/>
              <a:gdLst/>
              <a:ahLst/>
              <a:cxnLst/>
              <a:rect l="l" t="t" r="r" b="b"/>
              <a:pathLst>
                <a:path w="1851" h="1573" extrusionOk="0">
                  <a:moveTo>
                    <a:pt x="1053" y="1"/>
                  </a:moveTo>
                  <a:cubicBezTo>
                    <a:pt x="349" y="1"/>
                    <a:pt x="1" y="851"/>
                    <a:pt x="500" y="1337"/>
                  </a:cubicBezTo>
                  <a:cubicBezTo>
                    <a:pt x="659" y="1500"/>
                    <a:pt x="856" y="1573"/>
                    <a:pt x="1050" y="1573"/>
                  </a:cubicBezTo>
                  <a:cubicBezTo>
                    <a:pt x="1457" y="1573"/>
                    <a:pt x="1850" y="1256"/>
                    <a:pt x="1850" y="782"/>
                  </a:cubicBezTo>
                  <a:cubicBezTo>
                    <a:pt x="1850" y="358"/>
                    <a:pt x="1493" y="1"/>
                    <a:pt x="1069" y="1"/>
                  </a:cubicBezTo>
                  <a:cubicBezTo>
                    <a:pt x="1064" y="1"/>
                    <a:pt x="1058" y="1"/>
                    <a:pt x="105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1656630" y="1178403"/>
              <a:ext cx="27123" cy="23248"/>
            </a:xfrm>
            <a:custGeom>
              <a:avLst/>
              <a:gdLst/>
              <a:ahLst/>
              <a:cxnLst/>
              <a:rect l="l" t="t" r="r" b="b"/>
              <a:pathLst>
                <a:path w="1841" h="1578" extrusionOk="0">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304776" y="1301626"/>
              <a:ext cx="27108" cy="23189"/>
            </a:xfrm>
            <a:custGeom>
              <a:avLst/>
              <a:gdLst/>
              <a:ahLst/>
              <a:cxnLst/>
              <a:rect l="l" t="t" r="r" b="b"/>
              <a:pathLst>
                <a:path w="1840" h="1574" extrusionOk="0">
                  <a:moveTo>
                    <a:pt x="1082" y="1"/>
                  </a:moveTo>
                  <a:cubicBezTo>
                    <a:pt x="1074" y="1"/>
                    <a:pt x="1067" y="1"/>
                    <a:pt x="1059" y="1"/>
                  </a:cubicBezTo>
                  <a:cubicBezTo>
                    <a:pt x="358" y="1"/>
                    <a:pt x="0" y="848"/>
                    <a:pt x="490" y="1338"/>
                  </a:cubicBezTo>
                  <a:cubicBezTo>
                    <a:pt x="653" y="1501"/>
                    <a:pt x="852" y="1574"/>
                    <a:pt x="1046" y="1574"/>
                  </a:cubicBezTo>
                  <a:cubicBezTo>
                    <a:pt x="1453" y="1574"/>
                    <a:pt x="1840" y="1257"/>
                    <a:pt x="1840" y="782"/>
                  </a:cubicBezTo>
                  <a:cubicBezTo>
                    <a:pt x="1840" y="353"/>
                    <a:pt x="1495" y="1"/>
                    <a:pt x="1082"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427616" y="1301626"/>
              <a:ext cx="27123" cy="23189"/>
            </a:xfrm>
            <a:custGeom>
              <a:avLst/>
              <a:gdLst/>
              <a:ahLst/>
              <a:cxnLst/>
              <a:rect l="l" t="t" r="r" b="b"/>
              <a:pathLst>
                <a:path w="1841" h="1574" extrusionOk="0">
                  <a:moveTo>
                    <a:pt x="1083" y="1"/>
                  </a:moveTo>
                  <a:cubicBezTo>
                    <a:pt x="1075" y="1"/>
                    <a:pt x="1067" y="1"/>
                    <a:pt x="1059" y="1"/>
                  </a:cubicBezTo>
                  <a:cubicBezTo>
                    <a:pt x="358" y="1"/>
                    <a:pt x="1" y="848"/>
                    <a:pt x="503" y="1338"/>
                  </a:cubicBezTo>
                  <a:cubicBezTo>
                    <a:pt x="662" y="1501"/>
                    <a:pt x="858" y="1574"/>
                    <a:pt x="1051" y="1574"/>
                  </a:cubicBezTo>
                  <a:cubicBezTo>
                    <a:pt x="1453" y="1574"/>
                    <a:pt x="1840" y="1257"/>
                    <a:pt x="1840" y="782"/>
                  </a:cubicBezTo>
                  <a:cubicBezTo>
                    <a:pt x="1840" y="353"/>
                    <a:pt x="1508"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550455" y="1301626"/>
              <a:ext cx="27314" cy="23189"/>
            </a:xfrm>
            <a:custGeom>
              <a:avLst/>
              <a:gdLst/>
              <a:ahLst/>
              <a:cxnLst/>
              <a:rect l="l" t="t" r="r" b="b"/>
              <a:pathLst>
                <a:path w="1854" h="1574" extrusionOk="0">
                  <a:moveTo>
                    <a:pt x="1083" y="1"/>
                  </a:moveTo>
                  <a:cubicBezTo>
                    <a:pt x="1075" y="1"/>
                    <a:pt x="1067" y="1"/>
                    <a:pt x="1060" y="1"/>
                  </a:cubicBezTo>
                  <a:cubicBezTo>
                    <a:pt x="358" y="1"/>
                    <a:pt x="1" y="848"/>
                    <a:pt x="504" y="1338"/>
                  </a:cubicBezTo>
                  <a:cubicBezTo>
                    <a:pt x="662" y="1501"/>
                    <a:pt x="860" y="1574"/>
                    <a:pt x="1054" y="1574"/>
                  </a:cubicBezTo>
                  <a:cubicBezTo>
                    <a:pt x="1460" y="1574"/>
                    <a:pt x="1854" y="1257"/>
                    <a:pt x="1854" y="782"/>
                  </a:cubicBezTo>
                  <a:cubicBezTo>
                    <a:pt x="1854"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673545" y="1301626"/>
              <a:ext cx="27064" cy="23189"/>
            </a:xfrm>
            <a:custGeom>
              <a:avLst/>
              <a:gdLst/>
              <a:ahLst/>
              <a:cxnLst/>
              <a:rect l="l" t="t" r="r" b="b"/>
              <a:pathLst>
                <a:path w="1837" h="1574" extrusionOk="0">
                  <a:moveTo>
                    <a:pt x="1066" y="1"/>
                  </a:moveTo>
                  <a:cubicBezTo>
                    <a:pt x="1059" y="1"/>
                    <a:pt x="1051" y="1"/>
                    <a:pt x="1043" y="1"/>
                  </a:cubicBezTo>
                  <a:cubicBezTo>
                    <a:pt x="1037" y="1"/>
                    <a:pt x="1032" y="1"/>
                    <a:pt x="1027" y="1"/>
                  </a:cubicBezTo>
                  <a:cubicBezTo>
                    <a:pt x="336" y="1"/>
                    <a:pt x="1" y="852"/>
                    <a:pt x="487" y="1338"/>
                  </a:cubicBezTo>
                  <a:cubicBezTo>
                    <a:pt x="650" y="1501"/>
                    <a:pt x="849" y="1574"/>
                    <a:pt x="1043" y="1574"/>
                  </a:cubicBezTo>
                  <a:cubicBezTo>
                    <a:pt x="1450" y="1574"/>
                    <a:pt x="1837" y="1257"/>
                    <a:pt x="1837" y="782"/>
                  </a:cubicBezTo>
                  <a:cubicBezTo>
                    <a:pt x="1837" y="353"/>
                    <a:pt x="1492" y="1"/>
                    <a:pt x="106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796341" y="1301626"/>
              <a:ext cx="27123" cy="23189"/>
            </a:xfrm>
            <a:custGeom>
              <a:avLst/>
              <a:gdLst/>
              <a:ahLst/>
              <a:cxnLst/>
              <a:rect l="l" t="t" r="r" b="b"/>
              <a:pathLst>
                <a:path w="1841" h="1574" extrusionOk="0">
                  <a:moveTo>
                    <a:pt x="1083" y="1"/>
                  </a:moveTo>
                  <a:cubicBezTo>
                    <a:pt x="1075" y="1"/>
                    <a:pt x="1067" y="1"/>
                    <a:pt x="1059" y="1"/>
                  </a:cubicBezTo>
                  <a:cubicBezTo>
                    <a:pt x="358" y="1"/>
                    <a:pt x="0" y="848"/>
                    <a:pt x="503" y="1338"/>
                  </a:cubicBezTo>
                  <a:cubicBezTo>
                    <a:pt x="662" y="1501"/>
                    <a:pt x="858" y="1574"/>
                    <a:pt x="1051" y="1574"/>
                  </a:cubicBezTo>
                  <a:cubicBezTo>
                    <a:pt x="1453" y="1574"/>
                    <a:pt x="1840" y="1257"/>
                    <a:pt x="1840" y="782"/>
                  </a:cubicBezTo>
                  <a:cubicBezTo>
                    <a:pt x="1840" y="353"/>
                    <a:pt x="1508"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919180" y="1301626"/>
              <a:ext cx="27123" cy="23189"/>
            </a:xfrm>
            <a:custGeom>
              <a:avLst/>
              <a:gdLst/>
              <a:ahLst/>
              <a:cxnLst/>
              <a:rect l="l" t="t" r="r" b="b"/>
              <a:pathLst>
                <a:path w="1841" h="1574" extrusionOk="0">
                  <a:moveTo>
                    <a:pt x="1083" y="1"/>
                  </a:moveTo>
                  <a:cubicBezTo>
                    <a:pt x="1075" y="1"/>
                    <a:pt x="1067" y="1"/>
                    <a:pt x="1060" y="1"/>
                  </a:cubicBezTo>
                  <a:cubicBezTo>
                    <a:pt x="358" y="1"/>
                    <a:pt x="1" y="848"/>
                    <a:pt x="504" y="1338"/>
                  </a:cubicBezTo>
                  <a:cubicBezTo>
                    <a:pt x="662" y="1501"/>
                    <a:pt x="858" y="1574"/>
                    <a:pt x="1051" y="1574"/>
                  </a:cubicBezTo>
                  <a:cubicBezTo>
                    <a:pt x="1453" y="1574"/>
                    <a:pt x="1840" y="1257"/>
                    <a:pt x="1840" y="782"/>
                  </a:cubicBezTo>
                  <a:cubicBezTo>
                    <a:pt x="1840"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1042226" y="1301626"/>
              <a:ext cx="27108" cy="23189"/>
            </a:xfrm>
            <a:custGeom>
              <a:avLst/>
              <a:gdLst/>
              <a:ahLst/>
              <a:cxnLst/>
              <a:rect l="l" t="t" r="r" b="b"/>
              <a:pathLst>
                <a:path w="1840" h="1574" extrusionOk="0">
                  <a:moveTo>
                    <a:pt x="1069" y="1"/>
                  </a:moveTo>
                  <a:cubicBezTo>
                    <a:pt x="1061" y="1"/>
                    <a:pt x="1054" y="1"/>
                    <a:pt x="1046" y="1"/>
                  </a:cubicBezTo>
                  <a:cubicBezTo>
                    <a:pt x="344" y="1"/>
                    <a:pt x="0" y="848"/>
                    <a:pt x="490" y="1338"/>
                  </a:cubicBezTo>
                  <a:cubicBezTo>
                    <a:pt x="648" y="1501"/>
                    <a:pt x="846" y="1574"/>
                    <a:pt x="1040" y="1574"/>
                  </a:cubicBezTo>
                  <a:cubicBezTo>
                    <a:pt x="1446" y="1574"/>
                    <a:pt x="1840" y="1257"/>
                    <a:pt x="1840" y="782"/>
                  </a:cubicBezTo>
                  <a:cubicBezTo>
                    <a:pt x="1840" y="353"/>
                    <a:pt x="1495" y="1"/>
                    <a:pt x="106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1165066" y="1301626"/>
              <a:ext cx="27123" cy="23189"/>
            </a:xfrm>
            <a:custGeom>
              <a:avLst/>
              <a:gdLst/>
              <a:ahLst/>
              <a:cxnLst/>
              <a:rect l="l" t="t" r="r" b="b"/>
              <a:pathLst>
                <a:path w="1841" h="1574" extrusionOk="0">
                  <a:moveTo>
                    <a:pt x="1069" y="1"/>
                  </a:moveTo>
                  <a:cubicBezTo>
                    <a:pt x="1062" y="1"/>
                    <a:pt x="1054" y="1"/>
                    <a:pt x="1046" y="1"/>
                  </a:cubicBezTo>
                  <a:cubicBezTo>
                    <a:pt x="345" y="1"/>
                    <a:pt x="0" y="848"/>
                    <a:pt x="490" y="1338"/>
                  </a:cubicBezTo>
                  <a:cubicBezTo>
                    <a:pt x="653" y="1501"/>
                    <a:pt x="852" y="1574"/>
                    <a:pt x="1046" y="1574"/>
                  </a:cubicBezTo>
                  <a:cubicBezTo>
                    <a:pt x="1453" y="1574"/>
                    <a:pt x="1840" y="1257"/>
                    <a:pt x="1840" y="782"/>
                  </a:cubicBezTo>
                  <a:cubicBezTo>
                    <a:pt x="1840" y="353"/>
                    <a:pt x="1496" y="1"/>
                    <a:pt x="106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1287905" y="1301626"/>
              <a:ext cx="27123" cy="23189"/>
            </a:xfrm>
            <a:custGeom>
              <a:avLst/>
              <a:gdLst/>
              <a:ahLst/>
              <a:cxnLst/>
              <a:rect l="l" t="t" r="r" b="b"/>
              <a:pathLst>
                <a:path w="1841" h="1574" extrusionOk="0">
                  <a:moveTo>
                    <a:pt x="1083" y="1"/>
                  </a:moveTo>
                  <a:cubicBezTo>
                    <a:pt x="1075" y="1"/>
                    <a:pt x="1067" y="1"/>
                    <a:pt x="1059" y="1"/>
                  </a:cubicBezTo>
                  <a:cubicBezTo>
                    <a:pt x="358" y="1"/>
                    <a:pt x="1" y="848"/>
                    <a:pt x="504" y="1338"/>
                  </a:cubicBezTo>
                  <a:cubicBezTo>
                    <a:pt x="662" y="1501"/>
                    <a:pt x="858" y="1574"/>
                    <a:pt x="1051" y="1574"/>
                  </a:cubicBezTo>
                  <a:cubicBezTo>
                    <a:pt x="1453" y="1574"/>
                    <a:pt x="1840" y="1257"/>
                    <a:pt x="1840" y="782"/>
                  </a:cubicBezTo>
                  <a:cubicBezTo>
                    <a:pt x="1840"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1410745" y="1301626"/>
              <a:ext cx="27123" cy="23189"/>
            </a:xfrm>
            <a:custGeom>
              <a:avLst/>
              <a:gdLst/>
              <a:ahLst/>
              <a:cxnLst/>
              <a:rect l="l" t="t" r="r" b="b"/>
              <a:pathLst>
                <a:path w="1841" h="1574" extrusionOk="0">
                  <a:moveTo>
                    <a:pt x="1083" y="1"/>
                  </a:moveTo>
                  <a:cubicBezTo>
                    <a:pt x="1075" y="1"/>
                    <a:pt x="1068" y="1"/>
                    <a:pt x="1060" y="1"/>
                  </a:cubicBezTo>
                  <a:cubicBezTo>
                    <a:pt x="358" y="1"/>
                    <a:pt x="1" y="848"/>
                    <a:pt x="504" y="1338"/>
                  </a:cubicBezTo>
                  <a:cubicBezTo>
                    <a:pt x="662" y="1501"/>
                    <a:pt x="858" y="1574"/>
                    <a:pt x="1051" y="1574"/>
                  </a:cubicBezTo>
                  <a:cubicBezTo>
                    <a:pt x="1453" y="1574"/>
                    <a:pt x="1841" y="1257"/>
                    <a:pt x="1841" y="782"/>
                  </a:cubicBezTo>
                  <a:cubicBezTo>
                    <a:pt x="1841"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1533599" y="1301641"/>
              <a:ext cx="27314" cy="23174"/>
            </a:xfrm>
            <a:custGeom>
              <a:avLst/>
              <a:gdLst/>
              <a:ahLst/>
              <a:cxnLst/>
              <a:rect l="l" t="t" r="r" b="b"/>
              <a:pathLst>
                <a:path w="1854" h="1573" extrusionOk="0">
                  <a:moveTo>
                    <a:pt x="1059" y="0"/>
                  </a:moveTo>
                  <a:cubicBezTo>
                    <a:pt x="357" y="0"/>
                    <a:pt x="0" y="847"/>
                    <a:pt x="503" y="1337"/>
                  </a:cubicBezTo>
                  <a:cubicBezTo>
                    <a:pt x="666" y="1500"/>
                    <a:pt x="865" y="1573"/>
                    <a:pt x="1059" y="1573"/>
                  </a:cubicBezTo>
                  <a:cubicBezTo>
                    <a:pt x="1466" y="1573"/>
                    <a:pt x="1853" y="1256"/>
                    <a:pt x="1853" y="781"/>
                  </a:cubicBezTo>
                  <a:cubicBezTo>
                    <a:pt x="1853" y="344"/>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1656689" y="1301626"/>
              <a:ext cx="27064" cy="23189"/>
            </a:xfrm>
            <a:custGeom>
              <a:avLst/>
              <a:gdLst/>
              <a:ahLst/>
              <a:cxnLst/>
              <a:rect l="l" t="t" r="r" b="b"/>
              <a:pathLst>
                <a:path w="1837" h="1574" extrusionOk="0">
                  <a:moveTo>
                    <a:pt x="1078" y="1"/>
                  </a:moveTo>
                  <a:cubicBezTo>
                    <a:pt x="1071" y="1"/>
                    <a:pt x="1063" y="1"/>
                    <a:pt x="1055" y="1"/>
                  </a:cubicBezTo>
                  <a:cubicBezTo>
                    <a:pt x="1050" y="1"/>
                    <a:pt x="1045" y="1"/>
                    <a:pt x="1039" y="1"/>
                  </a:cubicBezTo>
                  <a:cubicBezTo>
                    <a:pt x="336" y="1"/>
                    <a:pt x="0" y="852"/>
                    <a:pt x="486" y="1338"/>
                  </a:cubicBezTo>
                  <a:cubicBezTo>
                    <a:pt x="649" y="1501"/>
                    <a:pt x="848" y="1574"/>
                    <a:pt x="1043" y="1574"/>
                  </a:cubicBezTo>
                  <a:cubicBezTo>
                    <a:pt x="1449" y="1574"/>
                    <a:pt x="1836" y="1257"/>
                    <a:pt x="1836" y="782"/>
                  </a:cubicBezTo>
                  <a:cubicBezTo>
                    <a:pt x="1836" y="353"/>
                    <a:pt x="1492" y="1"/>
                    <a:pt x="1078"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304776" y="1424672"/>
              <a:ext cx="27108" cy="23292"/>
            </a:xfrm>
            <a:custGeom>
              <a:avLst/>
              <a:gdLst/>
              <a:ahLst/>
              <a:cxnLst/>
              <a:rect l="l" t="t" r="r" b="b"/>
              <a:pathLst>
                <a:path w="1840" h="1581" extrusionOk="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427616" y="1424672"/>
              <a:ext cx="27123" cy="23292"/>
            </a:xfrm>
            <a:custGeom>
              <a:avLst/>
              <a:gdLst/>
              <a:ahLst/>
              <a:cxnLst/>
              <a:rect l="l" t="t" r="r" b="b"/>
              <a:pathLst>
                <a:path w="1841" h="1581" extrusionOk="0">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550455" y="1424672"/>
              <a:ext cx="27314" cy="23380"/>
            </a:xfrm>
            <a:custGeom>
              <a:avLst/>
              <a:gdLst/>
              <a:ahLst/>
              <a:cxnLst/>
              <a:rect l="l" t="t" r="r" b="b"/>
              <a:pathLst>
                <a:path w="1854" h="1587" extrusionOk="0">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673310" y="1424672"/>
              <a:ext cx="27299" cy="23380"/>
            </a:xfrm>
            <a:custGeom>
              <a:avLst/>
              <a:gdLst/>
              <a:ahLst/>
              <a:cxnLst/>
              <a:rect l="l" t="t" r="r" b="b"/>
              <a:pathLst>
                <a:path w="1853" h="1587" extrusionOk="0">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796341" y="1424672"/>
              <a:ext cx="27123" cy="23292"/>
            </a:xfrm>
            <a:custGeom>
              <a:avLst/>
              <a:gdLst/>
              <a:ahLst/>
              <a:cxnLst/>
              <a:rect l="l" t="t" r="r" b="b"/>
              <a:pathLst>
                <a:path w="1841" h="1581" extrusionOk="0">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919180" y="1424672"/>
              <a:ext cx="27123" cy="23292"/>
            </a:xfrm>
            <a:custGeom>
              <a:avLst/>
              <a:gdLst/>
              <a:ahLst/>
              <a:cxnLst/>
              <a:rect l="l" t="t" r="r" b="b"/>
              <a:pathLst>
                <a:path w="1841" h="1581" extrusionOk="0">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1042226" y="1424672"/>
              <a:ext cx="27108" cy="23292"/>
            </a:xfrm>
            <a:custGeom>
              <a:avLst/>
              <a:gdLst/>
              <a:ahLst/>
              <a:cxnLst/>
              <a:rect l="l" t="t" r="r" b="b"/>
              <a:pathLst>
                <a:path w="1840" h="1581" extrusionOk="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1165066" y="1424672"/>
              <a:ext cx="27123" cy="23292"/>
            </a:xfrm>
            <a:custGeom>
              <a:avLst/>
              <a:gdLst/>
              <a:ahLst/>
              <a:cxnLst/>
              <a:rect l="l" t="t" r="r" b="b"/>
              <a:pathLst>
                <a:path w="1841" h="1581" extrusionOk="0">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1287905" y="1424672"/>
              <a:ext cx="27123" cy="23292"/>
            </a:xfrm>
            <a:custGeom>
              <a:avLst/>
              <a:gdLst/>
              <a:ahLst/>
              <a:cxnLst/>
              <a:rect l="l" t="t" r="r" b="b"/>
              <a:pathLst>
                <a:path w="1841" h="1581" extrusionOk="0">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1410745" y="1424672"/>
              <a:ext cx="27123" cy="23292"/>
            </a:xfrm>
            <a:custGeom>
              <a:avLst/>
              <a:gdLst/>
              <a:ahLst/>
              <a:cxnLst/>
              <a:rect l="l" t="t" r="r" b="b"/>
              <a:pathLst>
                <a:path w="1841" h="1581" extrusionOk="0">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1533599" y="1424672"/>
              <a:ext cx="27314" cy="23380"/>
            </a:xfrm>
            <a:custGeom>
              <a:avLst/>
              <a:gdLst/>
              <a:ahLst/>
              <a:cxnLst/>
              <a:rect l="l" t="t" r="r" b="b"/>
              <a:pathLst>
                <a:path w="1854" h="1587" extrusionOk="0">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1656630" y="1424672"/>
              <a:ext cx="27123" cy="23380"/>
            </a:xfrm>
            <a:custGeom>
              <a:avLst/>
              <a:gdLst/>
              <a:ahLst/>
              <a:cxnLst/>
              <a:rect l="l" t="t" r="r" b="b"/>
              <a:pathLst>
                <a:path w="1841" h="1587" extrusionOk="0">
                  <a:moveTo>
                    <a:pt x="1059" y="1"/>
                  </a:moveTo>
                  <a:cubicBezTo>
                    <a:pt x="345" y="1"/>
                    <a:pt x="1" y="861"/>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304776" y="1547909"/>
              <a:ext cx="27108" cy="23277"/>
            </a:xfrm>
            <a:custGeom>
              <a:avLst/>
              <a:gdLst/>
              <a:ahLst/>
              <a:cxnLst/>
              <a:rect l="l" t="t" r="r" b="b"/>
              <a:pathLst>
                <a:path w="1840" h="1580" extrusionOk="0">
                  <a:moveTo>
                    <a:pt x="1059" y="0"/>
                  </a:moveTo>
                  <a:cubicBezTo>
                    <a:pt x="344" y="0"/>
                    <a:pt x="0" y="847"/>
                    <a:pt x="490" y="1350"/>
                  </a:cubicBezTo>
                  <a:cubicBezTo>
                    <a:pt x="653" y="1509"/>
                    <a:pt x="851" y="1580"/>
                    <a:pt x="1046" y="1580"/>
                  </a:cubicBezTo>
                  <a:cubicBezTo>
                    <a:pt x="1452" y="1580"/>
                    <a:pt x="1840" y="1269"/>
                    <a:pt x="1840" y="794"/>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427616" y="1547909"/>
              <a:ext cx="27123" cy="23277"/>
            </a:xfrm>
            <a:custGeom>
              <a:avLst/>
              <a:gdLst/>
              <a:ahLst/>
              <a:cxnLst/>
              <a:rect l="l" t="t" r="r" b="b"/>
              <a:pathLst>
                <a:path w="1841" h="1580" extrusionOk="0">
                  <a:moveTo>
                    <a:pt x="1059" y="0"/>
                  </a:moveTo>
                  <a:cubicBezTo>
                    <a:pt x="358" y="0"/>
                    <a:pt x="1" y="847"/>
                    <a:pt x="503" y="1350"/>
                  </a:cubicBezTo>
                  <a:cubicBezTo>
                    <a:pt x="662" y="1509"/>
                    <a:pt x="858" y="1580"/>
                    <a:pt x="1050" y="1580"/>
                  </a:cubicBezTo>
                  <a:cubicBezTo>
                    <a:pt x="1453" y="1580"/>
                    <a:pt x="1840" y="1269"/>
                    <a:pt x="1840" y="794"/>
                  </a:cubicBezTo>
                  <a:cubicBezTo>
                    <a:pt x="1840" y="358"/>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550455" y="1547909"/>
              <a:ext cx="27314" cy="23277"/>
            </a:xfrm>
            <a:custGeom>
              <a:avLst/>
              <a:gdLst/>
              <a:ahLst/>
              <a:cxnLst/>
              <a:rect l="l" t="t" r="r" b="b"/>
              <a:pathLst>
                <a:path w="1854" h="1580" extrusionOk="0">
                  <a:moveTo>
                    <a:pt x="1060" y="0"/>
                  </a:moveTo>
                  <a:cubicBezTo>
                    <a:pt x="358" y="0"/>
                    <a:pt x="1" y="847"/>
                    <a:pt x="504" y="1350"/>
                  </a:cubicBezTo>
                  <a:cubicBezTo>
                    <a:pt x="666" y="1509"/>
                    <a:pt x="865" y="1580"/>
                    <a:pt x="1060" y="1580"/>
                  </a:cubicBezTo>
                  <a:cubicBezTo>
                    <a:pt x="1466" y="1580"/>
                    <a:pt x="1854" y="1269"/>
                    <a:pt x="1854" y="794"/>
                  </a:cubicBezTo>
                  <a:cubicBezTo>
                    <a:pt x="1854"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673310" y="1547909"/>
              <a:ext cx="27299" cy="23366"/>
            </a:xfrm>
            <a:custGeom>
              <a:avLst/>
              <a:gdLst/>
              <a:ahLst/>
              <a:cxnLst/>
              <a:rect l="l" t="t" r="r" b="b"/>
              <a:pathLst>
                <a:path w="1853" h="1586" extrusionOk="0">
                  <a:moveTo>
                    <a:pt x="1059" y="0"/>
                  </a:moveTo>
                  <a:cubicBezTo>
                    <a:pt x="357" y="0"/>
                    <a:pt x="0" y="847"/>
                    <a:pt x="503" y="1350"/>
                  </a:cubicBezTo>
                  <a:cubicBezTo>
                    <a:pt x="666" y="1513"/>
                    <a:pt x="865" y="1586"/>
                    <a:pt x="1059" y="1586"/>
                  </a:cubicBezTo>
                  <a:cubicBezTo>
                    <a:pt x="1466" y="1586"/>
                    <a:pt x="1853" y="1269"/>
                    <a:pt x="1853" y="794"/>
                  </a:cubicBezTo>
                  <a:cubicBezTo>
                    <a:pt x="1853" y="358"/>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796341" y="1547909"/>
              <a:ext cx="27123" cy="23277"/>
            </a:xfrm>
            <a:custGeom>
              <a:avLst/>
              <a:gdLst/>
              <a:ahLst/>
              <a:cxnLst/>
              <a:rect l="l" t="t" r="r" b="b"/>
              <a:pathLst>
                <a:path w="1841" h="1580" extrusionOk="0">
                  <a:moveTo>
                    <a:pt x="1059" y="0"/>
                  </a:moveTo>
                  <a:cubicBezTo>
                    <a:pt x="358" y="0"/>
                    <a:pt x="0" y="847"/>
                    <a:pt x="503" y="1350"/>
                  </a:cubicBezTo>
                  <a:cubicBezTo>
                    <a:pt x="662" y="1509"/>
                    <a:pt x="858" y="1580"/>
                    <a:pt x="1050" y="1580"/>
                  </a:cubicBezTo>
                  <a:cubicBezTo>
                    <a:pt x="1453" y="1580"/>
                    <a:pt x="1840" y="1269"/>
                    <a:pt x="1840" y="794"/>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919180" y="1547909"/>
              <a:ext cx="27123" cy="23277"/>
            </a:xfrm>
            <a:custGeom>
              <a:avLst/>
              <a:gdLst/>
              <a:ahLst/>
              <a:cxnLst/>
              <a:rect l="l" t="t" r="r" b="b"/>
              <a:pathLst>
                <a:path w="1841" h="1580" extrusionOk="0">
                  <a:moveTo>
                    <a:pt x="1060" y="0"/>
                  </a:moveTo>
                  <a:cubicBezTo>
                    <a:pt x="358" y="0"/>
                    <a:pt x="1" y="847"/>
                    <a:pt x="504" y="1350"/>
                  </a:cubicBezTo>
                  <a:cubicBezTo>
                    <a:pt x="662" y="1509"/>
                    <a:pt x="858" y="1580"/>
                    <a:pt x="1050" y="1580"/>
                  </a:cubicBezTo>
                  <a:cubicBezTo>
                    <a:pt x="1453" y="1580"/>
                    <a:pt x="1840" y="1269"/>
                    <a:pt x="1840" y="794"/>
                  </a:cubicBezTo>
                  <a:cubicBezTo>
                    <a:pt x="1840"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1042226" y="1547909"/>
              <a:ext cx="27108" cy="23277"/>
            </a:xfrm>
            <a:custGeom>
              <a:avLst/>
              <a:gdLst/>
              <a:ahLst/>
              <a:cxnLst/>
              <a:rect l="l" t="t" r="r" b="b"/>
              <a:pathLst>
                <a:path w="1840" h="1580" extrusionOk="0">
                  <a:moveTo>
                    <a:pt x="1046" y="0"/>
                  </a:moveTo>
                  <a:cubicBezTo>
                    <a:pt x="344" y="0"/>
                    <a:pt x="0" y="847"/>
                    <a:pt x="490" y="1350"/>
                  </a:cubicBezTo>
                  <a:cubicBezTo>
                    <a:pt x="653" y="1509"/>
                    <a:pt x="851" y="1580"/>
                    <a:pt x="1046" y="1580"/>
                  </a:cubicBezTo>
                  <a:cubicBezTo>
                    <a:pt x="1452" y="1580"/>
                    <a:pt x="1840" y="1269"/>
                    <a:pt x="1840" y="794"/>
                  </a:cubicBezTo>
                  <a:cubicBezTo>
                    <a:pt x="1840" y="358"/>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165066" y="1547909"/>
              <a:ext cx="27123" cy="23277"/>
            </a:xfrm>
            <a:custGeom>
              <a:avLst/>
              <a:gdLst/>
              <a:ahLst/>
              <a:cxnLst/>
              <a:rect l="l" t="t" r="r" b="b"/>
              <a:pathLst>
                <a:path w="1841" h="1580" extrusionOk="0">
                  <a:moveTo>
                    <a:pt x="1046" y="0"/>
                  </a:moveTo>
                  <a:cubicBezTo>
                    <a:pt x="345" y="0"/>
                    <a:pt x="0" y="847"/>
                    <a:pt x="490" y="1350"/>
                  </a:cubicBezTo>
                  <a:cubicBezTo>
                    <a:pt x="653" y="1509"/>
                    <a:pt x="852" y="1580"/>
                    <a:pt x="1046" y="1580"/>
                  </a:cubicBezTo>
                  <a:cubicBezTo>
                    <a:pt x="1453" y="1580"/>
                    <a:pt x="1840" y="1269"/>
                    <a:pt x="1840" y="794"/>
                  </a:cubicBezTo>
                  <a:cubicBezTo>
                    <a:pt x="1840" y="358"/>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1287905" y="1547909"/>
              <a:ext cx="27123" cy="23277"/>
            </a:xfrm>
            <a:custGeom>
              <a:avLst/>
              <a:gdLst/>
              <a:ahLst/>
              <a:cxnLst/>
              <a:rect l="l" t="t" r="r" b="b"/>
              <a:pathLst>
                <a:path w="1841" h="1580" extrusionOk="0">
                  <a:moveTo>
                    <a:pt x="1059" y="0"/>
                  </a:moveTo>
                  <a:cubicBezTo>
                    <a:pt x="358" y="0"/>
                    <a:pt x="1" y="847"/>
                    <a:pt x="504" y="1350"/>
                  </a:cubicBezTo>
                  <a:cubicBezTo>
                    <a:pt x="662" y="1509"/>
                    <a:pt x="858" y="1580"/>
                    <a:pt x="1050" y="1580"/>
                  </a:cubicBezTo>
                  <a:cubicBezTo>
                    <a:pt x="1453" y="1580"/>
                    <a:pt x="1840" y="1269"/>
                    <a:pt x="1840" y="794"/>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1410745" y="1547909"/>
              <a:ext cx="27123" cy="23277"/>
            </a:xfrm>
            <a:custGeom>
              <a:avLst/>
              <a:gdLst/>
              <a:ahLst/>
              <a:cxnLst/>
              <a:rect l="l" t="t" r="r" b="b"/>
              <a:pathLst>
                <a:path w="1841" h="1580" extrusionOk="0">
                  <a:moveTo>
                    <a:pt x="1060" y="0"/>
                  </a:moveTo>
                  <a:cubicBezTo>
                    <a:pt x="358" y="0"/>
                    <a:pt x="1" y="847"/>
                    <a:pt x="504" y="1350"/>
                  </a:cubicBezTo>
                  <a:cubicBezTo>
                    <a:pt x="662" y="1509"/>
                    <a:pt x="858" y="1580"/>
                    <a:pt x="1051" y="1580"/>
                  </a:cubicBezTo>
                  <a:cubicBezTo>
                    <a:pt x="1453" y="1580"/>
                    <a:pt x="1841" y="1269"/>
                    <a:pt x="1841" y="794"/>
                  </a:cubicBezTo>
                  <a:cubicBezTo>
                    <a:pt x="1841"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1533599" y="1547909"/>
              <a:ext cx="27314" cy="23277"/>
            </a:xfrm>
            <a:custGeom>
              <a:avLst/>
              <a:gdLst/>
              <a:ahLst/>
              <a:cxnLst/>
              <a:rect l="l" t="t" r="r" b="b"/>
              <a:pathLst>
                <a:path w="1854" h="1580" extrusionOk="0">
                  <a:moveTo>
                    <a:pt x="1059" y="0"/>
                  </a:moveTo>
                  <a:cubicBezTo>
                    <a:pt x="357" y="0"/>
                    <a:pt x="0" y="847"/>
                    <a:pt x="503" y="1350"/>
                  </a:cubicBezTo>
                  <a:cubicBezTo>
                    <a:pt x="666" y="1509"/>
                    <a:pt x="865" y="1580"/>
                    <a:pt x="1059" y="1580"/>
                  </a:cubicBezTo>
                  <a:cubicBezTo>
                    <a:pt x="1465" y="1580"/>
                    <a:pt x="1853" y="1269"/>
                    <a:pt x="1853" y="794"/>
                  </a:cubicBezTo>
                  <a:cubicBezTo>
                    <a:pt x="1853" y="358"/>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1656630" y="1547909"/>
              <a:ext cx="27123" cy="23366"/>
            </a:xfrm>
            <a:custGeom>
              <a:avLst/>
              <a:gdLst/>
              <a:ahLst/>
              <a:cxnLst/>
              <a:rect l="l" t="t" r="r" b="b"/>
              <a:pathLst>
                <a:path w="1841" h="1586" extrusionOk="0">
                  <a:moveTo>
                    <a:pt x="1059" y="0"/>
                  </a:moveTo>
                  <a:cubicBezTo>
                    <a:pt x="345" y="0"/>
                    <a:pt x="1" y="847"/>
                    <a:pt x="490" y="1350"/>
                  </a:cubicBezTo>
                  <a:cubicBezTo>
                    <a:pt x="653" y="1513"/>
                    <a:pt x="852" y="1586"/>
                    <a:pt x="1047" y="1586"/>
                  </a:cubicBezTo>
                  <a:cubicBezTo>
                    <a:pt x="1453" y="1586"/>
                    <a:pt x="1840" y="1269"/>
                    <a:pt x="1840" y="794"/>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304776" y="1671147"/>
              <a:ext cx="27108" cy="23174"/>
            </a:xfrm>
            <a:custGeom>
              <a:avLst/>
              <a:gdLst/>
              <a:ahLst/>
              <a:cxnLst/>
              <a:rect l="l" t="t" r="r" b="b"/>
              <a:pathLst>
                <a:path w="1840" h="1573" extrusionOk="0">
                  <a:moveTo>
                    <a:pt x="1059" y="0"/>
                  </a:moveTo>
                  <a:cubicBezTo>
                    <a:pt x="344" y="0"/>
                    <a:pt x="0" y="847"/>
                    <a:pt x="490" y="1337"/>
                  </a:cubicBezTo>
                  <a:cubicBezTo>
                    <a:pt x="653" y="1500"/>
                    <a:pt x="852" y="1572"/>
                    <a:pt x="1046" y="1572"/>
                  </a:cubicBezTo>
                  <a:cubicBezTo>
                    <a:pt x="1453" y="1572"/>
                    <a:pt x="1840" y="1255"/>
                    <a:pt x="1840" y="781"/>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427616" y="1671147"/>
              <a:ext cx="27123" cy="23174"/>
            </a:xfrm>
            <a:custGeom>
              <a:avLst/>
              <a:gdLst/>
              <a:ahLst/>
              <a:cxnLst/>
              <a:rect l="l" t="t" r="r" b="b"/>
              <a:pathLst>
                <a:path w="1841" h="1573" extrusionOk="0">
                  <a:moveTo>
                    <a:pt x="1059" y="0"/>
                  </a:moveTo>
                  <a:cubicBezTo>
                    <a:pt x="358" y="0"/>
                    <a:pt x="1" y="847"/>
                    <a:pt x="503" y="1337"/>
                  </a:cubicBezTo>
                  <a:cubicBezTo>
                    <a:pt x="662" y="1500"/>
                    <a:pt x="858" y="1572"/>
                    <a:pt x="1051" y="1572"/>
                  </a:cubicBezTo>
                  <a:cubicBezTo>
                    <a:pt x="1453" y="1572"/>
                    <a:pt x="1840" y="1255"/>
                    <a:pt x="1840" y="781"/>
                  </a:cubicBezTo>
                  <a:cubicBezTo>
                    <a:pt x="1840" y="357"/>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550455" y="1671147"/>
              <a:ext cx="27314" cy="23277"/>
            </a:xfrm>
            <a:custGeom>
              <a:avLst/>
              <a:gdLst/>
              <a:ahLst/>
              <a:cxnLst/>
              <a:rect l="l" t="t" r="r" b="b"/>
              <a:pathLst>
                <a:path w="1854" h="1580" extrusionOk="0">
                  <a:moveTo>
                    <a:pt x="1060" y="0"/>
                  </a:moveTo>
                  <a:cubicBezTo>
                    <a:pt x="358" y="0"/>
                    <a:pt x="1" y="847"/>
                    <a:pt x="504" y="1350"/>
                  </a:cubicBezTo>
                  <a:cubicBezTo>
                    <a:pt x="666" y="1508"/>
                    <a:pt x="864" y="1579"/>
                    <a:pt x="1058" y="1579"/>
                  </a:cubicBezTo>
                  <a:cubicBezTo>
                    <a:pt x="1465" y="1579"/>
                    <a:pt x="1854" y="1265"/>
                    <a:pt x="1854" y="781"/>
                  </a:cubicBezTo>
                  <a:cubicBezTo>
                    <a:pt x="1854" y="344"/>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673310" y="1671147"/>
              <a:ext cx="27299" cy="23277"/>
            </a:xfrm>
            <a:custGeom>
              <a:avLst/>
              <a:gdLst/>
              <a:ahLst/>
              <a:cxnLst/>
              <a:rect l="l" t="t" r="r" b="b"/>
              <a:pathLst>
                <a:path w="1853" h="1580" extrusionOk="0">
                  <a:moveTo>
                    <a:pt x="1059" y="0"/>
                  </a:moveTo>
                  <a:cubicBezTo>
                    <a:pt x="357" y="0"/>
                    <a:pt x="0" y="847"/>
                    <a:pt x="503" y="1350"/>
                  </a:cubicBezTo>
                  <a:cubicBezTo>
                    <a:pt x="665" y="1508"/>
                    <a:pt x="863" y="1579"/>
                    <a:pt x="1057" y="1579"/>
                  </a:cubicBezTo>
                  <a:cubicBezTo>
                    <a:pt x="1464" y="1579"/>
                    <a:pt x="1853" y="1265"/>
                    <a:pt x="1853" y="781"/>
                  </a:cubicBezTo>
                  <a:cubicBezTo>
                    <a:pt x="1853" y="357"/>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96341" y="1671147"/>
              <a:ext cx="27123" cy="23174"/>
            </a:xfrm>
            <a:custGeom>
              <a:avLst/>
              <a:gdLst/>
              <a:ahLst/>
              <a:cxnLst/>
              <a:rect l="l" t="t" r="r" b="b"/>
              <a:pathLst>
                <a:path w="1841" h="1573" extrusionOk="0">
                  <a:moveTo>
                    <a:pt x="1059" y="0"/>
                  </a:moveTo>
                  <a:cubicBezTo>
                    <a:pt x="358" y="0"/>
                    <a:pt x="0" y="847"/>
                    <a:pt x="503" y="1337"/>
                  </a:cubicBezTo>
                  <a:cubicBezTo>
                    <a:pt x="662" y="1500"/>
                    <a:pt x="858" y="1572"/>
                    <a:pt x="1051" y="1572"/>
                  </a:cubicBezTo>
                  <a:cubicBezTo>
                    <a:pt x="1453" y="1572"/>
                    <a:pt x="1840" y="1255"/>
                    <a:pt x="1840" y="781"/>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919180" y="1671147"/>
              <a:ext cx="27123" cy="23174"/>
            </a:xfrm>
            <a:custGeom>
              <a:avLst/>
              <a:gdLst/>
              <a:ahLst/>
              <a:cxnLst/>
              <a:rect l="l" t="t" r="r" b="b"/>
              <a:pathLst>
                <a:path w="1841" h="1573" extrusionOk="0">
                  <a:moveTo>
                    <a:pt x="1060" y="0"/>
                  </a:moveTo>
                  <a:cubicBezTo>
                    <a:pt x="358" y="0"/>
                    <a:pt x="1" y="847"/>
                    <a:pt x="504" y="1337"/>
                  </a:cubicBezTo>
                  <a:cubicBezTo>
                    <a:pt x="662" y="1500"/>
                    <a:pt x="858" y="1572"/>
                    <a:pt x="1051" y="1572"/>
                  </a:cubicBezTo>
                  <a:cubicBezTo>
                    <a:pt x="1453" y="1572"/>
                    <a:pt x="1840" y="1255"/>
                    <a:pt x="1840" y="781"/>
                  </a:cubicBezTo>
                  <a:cubicBezTo>
                    <a:pt x="1840"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1042226" y="1671147"/>
              <a:ext cx="27108" cy="23174"/>
            </a:xfrm>
            <a:custGeom>
              <a:avLst/>
              <a:gdLst/>
              <a:ahLst/>
              <a:cxnLst/>
              <a:rect l="l" t="t" r="r" b="b"/>
              <a:pathLst>
                <a:path w="1840" h="1573" extrusionOk="0">
                  <a:moveTo>
                    <a:pt x="1046" y="0"/>
                  </a:moveTo>
                  <a:cubicBezTo>
                    <a:pt x="344" y="0"/>
                    <a:pt x="0" y="847"/>
                    <a:pt x="490" y="1337"/>
                  </a:cubicBezTo>
                  <a:cubicBezTo>
                    <a:pt x="653" y="1500"/>
                    <a:pt x="852" y="1572"/>
                    <a:pt x="1046" y="1572"/>
                  </a:cubicBezTo>
                  <a:cubicBezTo>
                    <a:pt x="1453" y="1572"/>
                    <a:pt x="1840" y="1255"/>
                    <a:pt x="1840" y="781"/>
                  </a:cubicBezTo>
                  <a:cubicBezTo>
                    <a:pt x="1840" y="357"/>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1165066" y="1671147"/>
              <a:ext cx="27123" cy="23174"/>
            </a:xfrm>
            <a:custGeom>
              <a:avLst/>
              <a:gdLst/>
              <a:ahLst/>
              <a:cxnLst/>
              <a:rect l="l" t="t" r="r" b="b"/>
              <a:pathLst>
                <a:path w="1841" h="1573" extrusionOk="0">
                  <a:moveTo>
                    <a:pt x="1046" y="0"/>
                  </a:moveTo>
                  <a:cubicBezTo>
                    <a:pt x="345" y="0"/>
                    <a:pt x="0" y="847"/>
                    <a:pt x="490" y="1337"/>
                  </a:cubicBezTo>
                  <a:cubicBezTo>
                    <a:pt x="653" y="1500"/>
                    <a:pt x="852" y="1572"/>
                    <a:pt x="1046" y="1572"/>
                  </a:cubicBezTo>
                  <a:cubicBezTo>
                    <a:pt x="1453" y="1572"/>
                    <a:pt x="1840" y="1255"/>
                    <a:pt x="1840" y="781"/>
                  </a:cubicBezTo>
                  <a:cubicBezTo>
                    <a:pt x="1840" y="357"/>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1287905" y="1671147"/>
              <a:ext cx="27123" cy="23174"/>
            </a:xfrm>
            <a:custGeom>
              <a:avLst/>
              <a:gdLst/>
              <a:ahLst/>
              <a:cxnLst/>
              <a:rect l="l" t="t" r="r" b="b"/>
              <a:pathLst>
                <a:path w="1841" h="1573" extrusionOk="0">
                  <a:moveTo>
                    <a:pt x="1059" y="0"/>
                  </a:moveTo>
                  <a:cubicBezTo>
                    <a:pt x="358" y="0"/>
                    <a:pt x="1" y="847"/>
                    <a:pt x="504" y="1337"/>
                  </a:cubicBezTo>
                  <a:cubicBezTo>
                    <a:pt x="662" y="1500"/>
                    <a:pt x="858" y="1572"/>
                    <a:pt x="1051" y="1572"/>
                  </a:cubicBezTo>
                  <a:cubicBezTo>
                    <a:pt x="1453" y="1572"/>
                    <a:pt x="1840" y="1255"/>
                    <a:pt x="1840" y="781"/>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1410745" y="1671147"/>
              <a:ext cx="27123" cy="23174"/>
            </a:xfrm>
            <a:custGeom>
              <a:avLst/>
              <a:gdLst/>
              <a:ahLst/>
              <a:cxnLst/>
              <a:rect l="l" t="t" r="r" b="b"/>
              <a:pathLst>
                <a:path w="1841" h="1573" extrusionOk="0">
                  <a:moveTo>
                    <a:pt x="1060" y="0"/>
                  </a:moveTo>
                  <a:cubicBezTo>
                    <a:pt x="358" y="0"/>
                    <a:pt x="1" y="847"/>
                    <a:pt x="504" y="1337"/>
                  </a:cubicBezTo>
                  <a:cubicBezTo>
                    <a:pt x="662" y="1500"/>
                    <a:pt x="858" y="1572"/>
                    <a:pt x="1051" y="1572"/>
                  </a:cubicBezTo>
                  <a:cubicBezTo>
                    <a:pt x="1453" y="1572"/>
                    <a:pt x="1841" y="1255"/>
                    <a:pt x="1841" y="781"/>
                  </a:cubicBezTo>
                  <a:cubicBezTo>
                    <a:pt x="1841"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1533599" y="1671147"/>
              <a:ext cx="27314" cy="23277"/>
            </a:xfrm>
            <a:custGeom>
              <a:avLst/>
              <a:gdLst/>
              <a:ahLst/>
              <a:cxnLst/>
              <a:rect l="l" t="t" r="r" b="b"/>
              <a:pathLst>
                <a:path w="1854" h="1580" extrusionOk="0">
                  <a:moveTo>
                    <a:pt x="1059" y="0"/>
                  </a:moveTo>
                  <a:cubicBezTo>
                    <a:pt x="357" y="0"/>
                    <a:pt x="0" y="847"/>
                    <a:pt x="503" y="1350"/>
                  </a:cubicBezTo>
                  <a:cubicBezTo>
                    <a:pt x="665" y="1508"/>
                    <a:pt x="863" y="1579"/>
                    <a:pt x="1057" y="1579"/>
                  </a:cubicBezTo>
                  <a:cubicBezTo>
                    <a:pt x="1464" y="1579"/>
                    <a:pt x="1853" y="1265"/>
                    <a:pt x="1853" y="781"/>
                  </a:cubicBezTo>
                  <a:cubicBezTo>
                    <a:pt x="1853" y="344"/>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1656630" y="1671147"/>
              <a:ext cx="27123" cy="23277"/>
            </a:xfrm>
            <a:custGeom>
              <a:avLst/>
              <a:gdLst/>
              <a:ahLst/>
              <a:cxnLst/>
              <a:rect l="l" t="t" r="r" b="b"/>
              <a:pathLst>
                <a:path w="1841" h="1580" extrusionOk="0">
                  <a:moveTo>
                    <a:pt x="1059" y="0"/>
                  </a:moveTo>
                  <a:cubicBezTo>
                    <a:pt x="345" y="0"/>
                    <a:pt x="1" y="847"/>
                    <a:pt x="490" y="1350"/>
                  </a:cubicBezTo>
                  <a:cubicBezTo>
                    <a:pt x="653" y="1508"/>
                    <a:pt x="851" y="1579"/>
                    <a:pt x="1044" y="1579"/>
                  </a:cubicBezTo>
                  <a:cubicBezTo>
                    <a:pt x="1452" y="1579"/>
                    <a:pt x="1840" y="1265"/>
                    <a:pt x="1840" y="781"/>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304776" y="1794369"/>
              <a:ext cx="27108" cy="23174"/>
            </a:xfrm>
            <a:custGeom>
              <a:avLst/>
              <a:gdLst/>
              <a:ahLst/>
              <a:cxnLst/>
              <a:rect l="l" t="t" r="r" b="b"/>
              <a:pathLst>
                <a:path w="1840" h="1573" extrusionOk="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427616" y="1794369"/>
              <a:ext cx="27123" cy="23174"/>
            </a:xfrm>
            <a:custGeom>
              <a:avLst/>
              <a:gdLst/>
              <a:ahLst/>
              <a:cxnLst/>
              <a:rect l="l" t="t" r="r" b="b"/>
              <a:pathLst>
                <a:path w="1841" h="1573" extrusionOk="0">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550455" y="1794369"/>
              <a:ext cx="27314" cy="23174"/>
            </a:xfrm>
            <a:custGeom>
              <a:avLst/>
              <a:gdLst/>
              <a:ahLst/>
              <a:cxnLst/>
              <a:rect l="l" t="t" r="r" b="b"/>
              <a:pathLst>
                <a:path w="1854" h="1573" extrusionOk="0">
                  <a:moveTo>
                    <a:pt x="1060" y="1"/>
                  </a:moveTo>
                  <a:cubicBezTo>
                    <a:pt x="358" y="1"/>
                    <a:pt x="1" y="848"/>
                    <a:pt x="504" y="1337"/>
                  </a:cubicBezTo>
                  <a:cubicBezTo>
                    <a:pt x="667" y="1500"/>
                    <a:pt x="865" y="1573"/>
                    <a:pt x="1060" y="1573"/>
                  </a:cubicBezTo>
                  <a:cubicBezTo>
                    <a:pt x="1466" y="1573"/>
                    <a:pt x="1854" y="1256"/>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673354" y="1794369"/>
              <a:ext cx="27255" cy="23174"/>
            </a:xfrm>
            <a:custGeom>
              <a:avLst/>
              <a:gdLst/>
              <a:ahLst/>
              <a:cxnLst/>
              <a:rect l="l" t="t" r="r" b="b"/>
              <a:pathLst>
                <a:path w="1850" h="1573" extrusionOk="0">
                  <a:moveTo>
                    <a:pt x="1040" y="1"/>
                  </a:moveTo>
                  <a:cubicBezTo>
                    <a:pt x="349" y="1"/>
                    <a:pt x="1" y="851"/>
                    <a:pt x="500" y="1337"/>
                  </a:cubicBezTo>
                  <a:cubicBezTo>
                    <a:pt x="663" y="1500"/>
                    <a:pt x="862" y="1573"/>
                    <a:pt x="1056" y="1573"/>
                  </a:cubicBezTo>
                  <a:cubicBezTo>
                    <a:pt x="1463" y="1573"/>
                    <a:pt x="1850" y="1256"/>
                    <a:pt x="1850" y="782"/>
                  </a:cubicBezTo>
                  <a:cubicBezTo>
                    <a:pt x="1850" y="345"/>
                    <a:pt x="1493" y="1"/>
                    <a:pt x="1056" y="1"/>
                  </a:cubicBezTo>
                  <a:cubicBezTo>
                    <a:pt x="1050" y="1"/>
                    <a:pt x="1045" y="1"/>
                    <a:pt x="104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796341" y="1794369"/>
              <a:ext cx="27123" cy="23174"/>
            </a:xfrm>
            <a:custGeom>
              <a:avLst/>
              <a:gdLst/>
              <a:ahLst/>
              <a:cxnLst/>
              <a:rect l="l" t="t" r="r" b="b"/>
              <a:pathLst>
                <a:path w="1841" h="1573" extrusionOk="0">
                  <a:moveTo>
                    <a:pt x="1059" y="1"/>
                  </a:moveTo>
                  <a:cubicBezTo>
                    <a:pt x="358" y="1"/>
                    <a:pt x="0" y="848"/>
                    <a:pt x="503"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919180" y="1794369"/>
              <a:ext cx="27123" cy="23174"/>
            </a:xfrm>
            <a:custGeom>
              <a:avLst/>
              <a:gdLst/>
              <a:ahLst/>
              <a:cxnLst/>
              <a:rect l="l" t="t" r="r" b="b"/>
              <a:pathLst>
                <a:path w="1841" h="1573" extrusionOk="0">
                  <a:moveTo>
                    <a:pt x="1060" y="1"/>
                  </a:moveTo>
                  <a:cubicBezTo>
                    <a:pt x="358" y="1"/>
                    <a:pt x="1" y="848"/>
                    <a:pt x="504" y="1337"/>
                  </a:cubicBezTo>
                  <a:cubicBezTo>
                    <a:pt x="662" y="1500"/>
                    <a:pt x="858" y="1573"/>
                    <a:pt x="1051" y="1573"/>
                  </a:cubicBezTo>
                  <a:cubicBezTo>
                    <a:pt x="1453" y="1573"/>
                    <a:pt x="1840" y="1256"/>
                    <a:pt x="1840"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1042226" y="1794369"/>
              <a:ext cx="27108" cy="23174"/>
            </a:xfrm>
            <a:custGeom>
              <a:avLst/>
              <a:gdLst/>
              <a:ahLst/>
              <a:cxnLst/>
              <a:rect l="l" t="t" r="r" b="b"/>
              <a:pathLst>
                <a:path w="1840" h="1573" extrusionOk="0">
                  <a:moveTo>
                    <a:pt x="1046" y="1"/>
                  </a:moveTo>
                  <a:cubicBezTo>
                    <a:pt x="344"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1165066" y="1794369"/>
              <a:ext cx="27123" cy="23174"/>
            </a:xfrm>
            <a:custGeom>
              <a:avLst/>
              <a:gdLst/>
              <a:ahLst/>
              <a:cxnLst/>
              <a:rect l="l" t="t" r="r" b="b"/>
              <a:pathLst>
                <a:path w="1841" h="1573" extrusionOk="0">
                  <a:moveTo>
                    <a:pt x="1046" y="1"/>
                  </a:moveTo>
                  <a:cubicBezTo>
                    <a:pt x="345"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1287905" y="1794369"/>
              <a:ext cx="27123" cy="23174"/>
            </a:xfrm>
            <a:custGeom>
              <a:avLst/>
              <a:gdLst/>
              <a:ahLst/>
              <a:cxnLst/>
              <a:rect l="l" t="t" r="r" b="b"/>
              <a:pathLst>
                <a:path w="1841" h="1573" extrusionOk="0">
                  <a:moveTo>
                    <a:pt x="1059" y="1"/>
                  </a:moveTo>
                  <a:cubicBezTo>
                    <a:pt x="358" y="1"/>
                    <a:pt x="1" y="848"/>
                    <a:pt x="504"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1410745" y="1794369"/>
              <a:ext cx="27123" cy="23174"/>
            </a:xfrm>
            <a:custGeom>
              <a:avLst/>
              <a:gdLst/>
              <a:ahLst/>
              <a:cxnLst/>
              <a:rect l="l" t="t" r="r" b="b"/>
              <a:pathLst>
                <a:path w="1841" h="1573" extrusionOk="0">
                  <a:moveTo>
                    <a:pt x="1060" y="1"/>
                  </a:moveTo>
                  <a:cubicBezTo>
                    <a:pt x="358" y="1"/>
                    <a:pt x="1" y="848"/>
                    <a:pt x="504" y="1337"/>
                  </a:cubicBezTo>
                  <a:cubicBezTo>
                    <a:pt x="662" y="1500"/>
                    <a:pt x="858" y="1573"/>
                    <a:pt x="1051" y="1573"/>
                  </a:cubicBezTo>
                  <a:cubicBezTo>
                    <a:pt x="1453" y="1573"/>
                    <a:pt x="1841" y="1256"/>
                    <a:pt x="1841" y="782"/>
                  </a:cubicBezTo>
                  <a:cubicBezTo>
                    <a:pt x="1841"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1533599" y="1794369"/>
              <a:ext cx="27314" cy="23174"/>
            </a:xfrm>
            <a:custGeom>
              <a:avLst/>
              <a:gdLst/>
              <a:ahLst/>
              <a:cxnLst/>
              <a:rect l="l" t="t" r="r" b="b"/>
              <a:pathLst>
                <a:path w="1854" h="1573" extrusionOk="0">
                  <a:moveTo>
                    <a:pt x="1059" y="1"/>
                  </a:moveTo>
                  <a:cubicBezTo>
                    <a:pt x="357" y="1"/>
                    <a:pt x="0" y="848"/>
                    <a:pt x="503" y="1337"/>
                  </a:cubicBezTo>
                  <a:cubicBezTo>
                    <a:pt x="666" y="1500"/>
                    <a:pt x="865" y="1573"/>
                    <a:pt x="1059" y="1573"/>
                  </a:cubicBezTo>
                  <a:cubicBezTo>
                    <a:pt x="1466" y="1573"/>
                    <a:pt x="1853" y="1256"/>
                    <a:pt x="1853" y="782"/>
                  </a:cubicBezTo>
                  <a:cubicBezTo>
                    <a:pt x="1853" y="345"/>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1656689" y="1794369"/>
              <a:ext cx="27064" cy="23174"/>
            </a:xfrm>
            <a:custGeom>
              <a:avLst/>
              <a:gdLst/>
              <a:ahLst/>
              <a:cxnLst/>
              <a:rect l="l" t="t" r="r" b="b"/>
              <a:pathLst>
                <a:path w="1837" h="1573" extrusionOk="0">
                  <a:moveTo>
                    <a:pt x="1039" y="1"/>
                  </a:moveTo>
                  <a:cubicBezTo>
                    <a:pt x="336" y="1"/>
                    <a:pt x="0" y="851"/>
                    <a:pt x="486" y="1337"/>
                  </a:cubicBezTo>
                  <a:cubicBezTo>
                    <a:pt x="649" y="1500"/>
                    <a:pt x="848" y="1573"/>
                    <a:pt x="1043" y="1573"/>
                  </a:cubicBezTo>
                  <a:cubicBezTo>
                    <a:pt x="1449" y="1573"/>
                    <a:pt x="1836" y="1256"/>
                    <a:pt x="1836" y="782"/>
                  </a:cubicBezTo>
                  <a:cubicBezTo>
                    <a:pt x="1836" y="345"/>
                    <a:pt x="1479" y="1"/>
                    <a:pt x="1055" y="1"/>
                  </a:cubicBezTo>
                  <a:cubicBezTo>
                    <a:pt x="1050" y="1"/>
                    <a:pt x="1045" y="1"/>
                    <a:pt x="103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304776" y="1917607"/>
              <a:ext cx="27108" cy="23174"/>
            </a:xfrm>
            <a:custGeom>
              <a:avLst/>
              <a:gdLst/>
              <a:ahLst/>
              <a:cxnLst/>
              <a:rect l="l" t="t" r="r" b="b"/>
              <a:pathLst>
                <a:path w="1840" h="1573" extrusionOk="0">
                  <a:moveTo>
                    <a:pt x="1059" y="0"/>
                  </a:moveTo>
                  <a:cubicBezTo>
                    <a:pt x="344" y="0"/>
                    <a:pt x="0" y="847"/>
                    <a:pt x="490" y="1337"/>
                  </a:cubicBezTo>
                  <a:cubicBezTo>
                    <a:pt x="653" y="1500"/>
                    <a:pt x="852" y="1573"/>
                    <a:pt x="1046" y="1573"/>
                  </a:cubicBezTo>
                  <a:cubicBezTo>
                    <a:pt x="1453" y="1573"/>
                    <a:pt x="1840" y="1256"/>
                    <a:pt x="1840" y="781"/>
                  </a:cubicBezTo>
                  <a:cubicBezTo>
                    <a:pt x="1840" y="344"/>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427616" y="1917607"/>
              <a:ext cx="27123" cy="23174"/>
            </a:xfrm>
            <a:custGeom>
              <a:avLst/>
              <a:gdLst/>
              <a:ahLst/>
              <a:cxnLst/>
              <a:rect l="l" t="t" r="r" b="b"/>
              <a:pathLst>
                <a:path w="1841" h="1573" extrusionOk="0">
                  <a:moveTo>
                    <a:pt x="1059" y="0"/>
                  </a:moveTo>
                  <a:cubicBezTo>
                    <a:pt x="358" y="0"/>
                    <a:pt x="1" y="847"/>
                    <a:pt x="503" y="1337"/>
                  </a:cubicBezTo>
                  <a:cubicBezTo>
                    <a:pt x="662" y="1500"/>
                    <a:pt x="858" y="1573"/>
                    <a:pt x="1051" y="1573"/>
                  </a:cubicBezTo>
                  <a:cubicBezTo>
                    <a:pt x="1453" y="1573"/>
                    <a:pt x="1840" y="1256"/>
                    <a:pt x="1840" y="781"/>
                  </a:cubicBezTo>
                  <a:cubicBezTo>
                    <a:pt x="1840" y="344"/>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50455" y="1917592"/>
              <a:ext cx="27314" cy="23189"/>
            </a:xfrm>
            <a:custGeom>
              <a:avLst/>
              <a:gdLst/>
              <a:ahLst/>
              <a:cxnLst/>
              <a:rect l="l" t="t" r="r" b="b"/>
              <a:pathLst>
                <a:path w="1854" h="1574" extrusionOk="0">
                  <a:moveTo>
                    <a:pt x="1083" y="1"/>
                  </a:moveTo>
                  <a:cubicBezTo>
                    <a:pt x="1075" y="1"/>
                    <a:pt x="1067" y="1"/>
                    <a:pt x="1060" y="1"/>
                  </a:cubicBezTo>
                  <a:cubicBezTo>
                    <a:pt x="358" y="1"/>
                    <a:pt x="1" y="848"/>
                    <a:pt x="504" y="1338"/>
                  </a:cubicBezTo>
                  <a:cubicBezTo>
                    <a:pt x="667" y="1501"/>
                    <a:pt x="865" y="1574"/>
                    <a:pt x="1060" y="1574"/>
                  </a:cubicBezTo>
                  <a:cubicBezTo>
                    <a:pt x="1466" y="1574"/>
                    <a:pt x="1854" y="1257"/>
                    <a:pt x="1854" y="782"/>
                  </a:cubicBezTo>
                  <a:cubicBezTo>
                    <a:pt x="1854"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673501" y="1917592"/>
              <a:ext cx="27108" cy="23189"/>
            </a:xfrm>
            <a:custGeom>
              <a:avLst/>
              <a:gdLst/>
              <a:ahLst/>
              <a:cxnLst/>
              <a:rect l="l" t="t" r="r" b="b"/>
              <a:pathLst>
                <a:path w="1840" h="1574" extrusionOk="0">
                  <a:moveTo>
                    <a:pt x="1069" y="1"/>
                  </a:moveTo>
                  <a:cubicBezTo>
                    <a:pt x="1062" y="1"/>
                    <a:pt x="1054" y="1"/>
                    <a:pt x="1046" y="1"/>
                  </a:cubicBezTo>
                  <a:cubicBezTo>
                    <a:pt x="344" y="1"/>
                    <a:pt x="0" y="848"/>
                    <a:pt x="490" y="1338"/>
                  </a:cubicBezTo>
                  <a:cubicBezTo>
                    <a:pt x="653" y="1501"/>
                    <a:pt x="852" y="1574"/>
                    <a:pt x="1046" y="1574"/>
                  </a:cubicBezTo>
                  <a:cubicBezTo>
                    <a:pt x="1453" y="1574"/>
                    <a:pt x="1840" y="1257"/>
                    <a:pt x="1840" y="782"/>
                  </a:cubicBezTo>
                  <a:cubicBezTo>
                    <a:pt x="1840" y="353"/>
                    <a:pt x="1495" y="1"/>
                    <a:pt x="106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796341" y="1917607"/>
              <a:ext cx="27123" cy="23174"/>
            </a:xfrm>
            <a:custGeom>
              <a:avLst/>
              <a:gdLst/>
              <a:ahLst/>
              <a:cxnLst/>
              <a:rect l="l" t="t" r="r" b="b"/>
              <a:pathLst>
                <a:path w="1841" h="1573" extrusionOk="0">
                  <a:moveTo>
                    <a:pt x="1059" y="0"/>
                  </a:moveTo>
                  <a:cubicBezTo>
                    <a:pt x="358" y="0"/>
                    <a:pt x="0" y="847"/>
                    <a:pt x="503" y="1337"/>
                  </a:cubicBezTo>
                  <a:cubicBezTo>
                    <a:pt x="662" y="1500"/>
                    <a:pt x="858" y="1573"/>
                    <a:pt x="1051" y="1573"/>
                  </a:cubicBezTo>
                  <a:cubicBezTo>
                    <a:pt x="1453" y="1573"/>
                    <a:pt x="1840" y="1256"/>
                    <a:pt x="1840" y="781"/>
                  </a:cubicBezTo>
                  <a:cubicBezTo>
                    <a:pt x="1840" y="344"/>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919180" y="1917607"/>
              <a:ext cx="27123" cy="23174"/>
            </a:xfrm>
            <a:custGeom>
              <a:avLst/>
              <a:gdLst/>
              <a:ahLst/>
              <a:cxnLst/>
              <a:rect l="l" t="t" r="r" b="b"/>
              <a:pathLst>
                <a:path w="1841" h="1573" extrusionOk="0">
                  <a:moveTo>
                    <a:pt x="1060" y="0"/>
                  </a:moveTo>
                  <a:cubicBezTo>
                    <a:pt x="358" y="0"/>
                    <a:pt x="1" y="847"/>
                    <a:pt x="504" y="1337"/>
                  </a:cubicBezTo>
                  <a:cubicBezTo>
                    <a:pt x="662" y="1500"/>
                    <a:pt x="858" y="1573"/>
                    <a:pt x="1051" y="1573"/>
                  </a:cubicBezTo>
                  <a:cubicBezTo>
                    <a:pt x="1453" y="1573"/>
                    <a:pt x="1840" y="1256"/>
                    <a:pt x="1840" y="781"/>
                  </a:cubicBezTo>
                  <a:cubicBezTo>
                    <a:pt x="1840" y="344"/>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1042226" y="1917607"/>
              <a:ext cx="27108" cy="23174"/>
            </a:xfrm>
            <a:custGeom>
              <a:avLst/>
              <a:gdLst/>
              <a:ahLst/>
              <a:cxnLst/>
              <a:rect l="l" t="t" r="r" b="b"/>
              <a:pathLst>
                <a:path w="1840" h="1573" extrusionOk="0">
                  <a:moveTo>
                    <a:pt x="1046" y="0"/>
                  </a:moveTo>
                  <a:cubicBezTo>
                    <a:pt x="344" y="0"/>
                    <a:pt x="0" y="847"/>
                    <a:pt x="490" y="1337"/>
                  </a:cubicBezTo>
                  <a:cubicBezTo>
                    <a:pt x="653" y="1500"/>
                    <a:pt x="852" y="1573"/>
                    <a:pt x="1046" y="1573"/>
                  </a:cubicBezTo>
                  <a:cubicBezTo>
                    <a:pt x="1453" y="1573"/>
                    <a:pt x="1840" y="1256"/>
                    <a:pt x="1840" y="781"/>
                  </a:cubicBezTo>
                  <a:cubicBezTo>
                    <a:pt x="1840" y="344"/>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1165066" y="1917607"/>
              <a:ext cx="27123" cy="23174"/>
            </a:xfrm>
            <a:custGeom>
              <a:avLst/>
              <a:gdLst/>
              <a:ahLst/>
              <a:cxnLst/>
              <a:rect l="l" t="t" r="r" b="b"/>
              <a:pathLst>
                <a:path w="1841" h="1573" extrusionOk="0">
                  <a:moveTo>
                    <a:pt x="1046" y="0"/>
                  </a:moveTo>
                  <a:cubicBezTo>
                    <a:pt x="345" y="0"/>
                    <a:pt x="0" y="847"/>
                    <a:pt x="490" y="1337"/>
                  </a:cubicBezTo>
                  <a:cubicBezTo>
                    <a:pt x="653" y="1500"/>
                    <a:pt x="852" y="1573"/>
                    <a:pt x="1046" y="1573"/>
                  </a:cubicBezTo>
                  <a:cubicBezTo>
                    <a:pt x="1453" y="1573"/>
                    <a:pt x="1840" y="1256"/>
                    <a:pt x="1840" y="781"/>
                  </a:cubicBezTo>
                  <a:cubicBezTo>
                    <a:pt x="1840" y="344"/>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1287905" y="1917607"/>
              <a:ext cx="27123" cy="23174"/>
            </a:xfrm>
            <a:custGeom>
              <a:avLst/>
              <a:gdLst/>
              <a:ahLst/>
              <a:cxnLst/>
              <a:rect l="l" t="t" r="r" b="b"/>
              <a:pathLst>
                <a:path w="1841" h="1573" extrusionOk="0">
                  <a:moveTo>
                    <a:pt x="1059" y="0"/>
                  </a:moveTo>
                  <a:cubicBezTo>
                    <a:pt x="358" y="0"/>
                    <a:pt x="1" y="847"/>
                    <a:pt x="504" y="1337"/>
                  </a:cubicBezTo>
                  <a:cubicBezTo>
                    <a:pt x="662" y="1500"/>
                    <a:pt x="858" y="1573"/>
                    <a:pt x="1051" y="1573"/>
                  </a:cubicBezTo>
                  <a:cubicBezTo>
                    <a:pt x="1453" y="1573"/>
                    <a:pt x="1840" y="1256"/>
                    <a:pt x="1840" y="781"/>
                  </a:cubicBezTo>
                  <a:cubicBezTo>
                    <a:pt x="1840" y="344"/>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1410745" y="1917607"/>
              <a:ext cx="27123" cy="23174"/>
            </a:xfrm>
            <a:custGeom>
              <a:avLst/>
              <a:gdLst/>
              <a:ahLst/>
              <a:cxnLst/>
              <a:rect l="l" t="t" r="r" b="b"/>
              <a:pathLst>
                <a:path w="1841" h="1573" extrusionOk="0">
                  <a:moveTo>
                    <a:pt x="1060" y="0"/>
                  </a:moveTo>
                  <a:cubicBezTo>
                    <a:pt x="358" y="0"/>
                    <a:pt x="1" y="847"/>
                    <a:pt x="504" y="1337"/>
                  </a:cubicBezTo>
                  <a:cubicBezTo>
                    <a:pt x="662" y="1500"/>
                    <a:pt x="858" y="1573"/>
                    <a:pt x="1051" y="1573"/>
                  </a:cubicBezTo>
                  <a:cubicBezTo>
                    <a:pt x="1453" y="1573"/>
                    <a:pt x="1841" y="1256"/>
                    <a:pt x="1841" y="781"/>
                  </a:cubicBezTo>
                  <a:cubicBezTo>
                    <a:pt x="1841" y="344"/>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1533658" y="1917607"/>
              <a:ext cx="27255" cy="23174"/>
            </a:xfrm>
            <a:custGeom>
              <a:avLst/>
              <a:gdLst/>
              <a:ahLst/>
              <a:cxnLst/>
              <a:rect l="l" t="t" r="r" b="b"/>
              <a:pathLst>
                <a:path w="1850" h="1573" extrusionOk="0">
                  <a:moveTo>
                    <a:pt x="1052" y="0"/>
                  </a:moveTo>
                  <a:cubicBezTo>
                    <a:pt x="348" y="0"/>
                    <a:pt x="0" y="838"/>
                    <a:pt x="499" y="1337"/>
                  </a:cubicBezTo>
                  <a:cubicBezTo>
                    <a:pt x="658" y="1500"/>
                    <a:pt x="855" y="1573"/>
                    <a:pt x="1049" y="1573"/>
                  </a:cubicBezTo>
                  <a:cubicBezTo>
                    <a:pt x="1456" y="1573"/>
                    <a:pt x="1849" y="1256"/>
                    <a:pt x="1849" y="781"/>
                  </a:cubicBezTo>
                  <a:cubicBezTo>
                    <a:pt x="1849" y="344"/>
                    <a:pt x="1492" y="0"/>
                    <a:pt x="1068" y="0"/>
                  </a:cubicBezTo>
                  <a:cubicBezTo>
                    <a:pt x="1063" y="0"/>
                    <a:pt x="1057" y="0"/>
                    <a:pt x="1052"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1656689" y="1917607"/>
              <a:ext cx="27064" cy="23174"/>
            </a:xfrm>
            <a:custGeom>
              <a:avLst/>
              <a:gdLst/>
              <a:ahLst/>
              <a:cxnLst/>
              <a:rect l="l" t="t" r="r" b="b"/>
              <a:pathLst>
                <a:path w="1837" h="1573" extrusionOk="0">
                  <a:moveTo>
                    <a:pt x="1039" y="0"/>
                  </a:moveTo>
                  <a:cubicBezTo>
                    <a:pt x="336" y="0"/>
                    <a:pt x="0" y="851"/>
                    <a:pt x="486" y="1337"/>
                  </a:cubicBezTo>
                  <a:cubicBezTo>
                    <a:pt x="649" y="1500"/>
                    <a:pt x="848" y="1573"/>
                    <a:pt x="1043" y="1573"/>
                  </a:cubicBezTo>
                  <a:cubicBezTo>
                    <a:pt x="1449" y="1573"/>
                    <a:pt x="1836" y="1256"/>
                    <a:pt x="1836" y="781"/>
                  </a:cubicBezTo>
                  <a:cubicBezTo>
                    <a:pt x="1836" y="344"/>
                    <a:pt x="1479" y="0"/>
                    <a:pt x="1055" y="0"/>
                  </a:cubicBezTo>
                  <a:cubicBezTo>
                    <a:pt x="1050" y="0"/>
                    <a:pt x="1045" y="0"/>
                    <a:pt x="103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304776" y="2040638"/>
              <a:ext cx="27108" cy="23292"/>
            </a:xfrm>
            <a:custGeom>
              <a:avLst/>
              <a:gdLst/>
              <a:ahLst/>
              <a:cxnLst/>
              <a:rect l="l" t="t" r="r" b="b"/>
              <a:pathLst>
                <a:path w="1840" h="1581" extrusionOk="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427616" y="2040638"/>
              <a:ext cx="27123" cy="23292"/>
            </a:xfrm>
            <a:custGeom>
              <a:avLst/>
              <a:gdLst/>
              <a:ahLst/>
              <a:cxnLst/>
              <a:rect l="l" t="t" r="r" b="b"/>
              <a:pathLst>
                <a:path w="1841" h="1581" extrusionOk="0">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550455" y="2040638"/>
              <a:ext cx="27314" cy="23380"/>
            </a:xfrm>
            <a:custGeom>
              <a:avLst/>
              <a:gdLst/>
              <a:ahLst/>
              <a:cxnLst/>
              <a:rect l="l" t="t" r="r" b="b"/>
              <a:pathLst>
                <a:path w="1854" h="1587" extrusionOk="0">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673310" y="2040638"/>
              <a:ext cx="27299" cy="23380"/>
            </a:xfrm>
            <a:custGeom>
              <a:avLst/>
              <a:gdLst/>
              <a:ahLst/>
              <a:cxnLst/>
              <a:rect l="l" t="t" r="r" b="b"/>
              <a:pathLst>
                <a:path w="1853" h="1587" extrusionOk="0">
                  <a:moveTo>
                    <a:pt x="1059" y="1"/>
                  </a:moveTo>
                  <a:cubicBezTo>
                    <a:pt x="357" y="1"/>
                    <a:pt x="0" y="848"/>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796341" y="2040638"/>
              <a:ext cx="27123" cy="23292"/>
            </a:xfrm>
            <a:custGeom>
              <a:avLst/>
              <a:gdLst/>
              <a:ahLst/>
              <a:cxnLst/>
              <a:rect l="l" t="t" r="r" b="b"/>
              <a:pathLst>
                <a:path w="1841" h="1581" extrusionOk="0">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919180" y="2040638"/>
              <a:ext cx="27123" cy="23292"/>
            </a:xfrm>
            <a:custGeom>
              <a:avLst/>
              <a:gdLst/>
              <a:ahLst/>
              <a:cxnLst/>
              <a:rect l="l" t="t" r="r" b="b"/>
              <a:pathLst>
                <a:path w="1841" h="1581" extrusionOk="0">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1042226" y="2040638"/>
              <a:ext cx="27108" cy="23292"/>
            </a:xfrm>
            <a:custGeom>
              <a:avLst/>
              <a:gdLst/>
              <a:ahLst/>
              <a:cxnLst/>
              <a:rect l="l" t="t" r="r" b="b"/>
              <a:pathLst>
                <a:path w="1840" h="1581" extrusionOk="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1165066" y="2040638"/>
              <a:ext cx="27123" cy="23292"/>
            </a:xfrm>
            <a:custGeom>
              <a:avLst/>
              <a:gdLst/>
              <a:ahLst/>
              <a:cxnLst/>
              <a:rect l="l" t="t" r="r" b="b"/>
              <a:pathLst>
                <a:path w="1841" h="1581" extrusionOk="0">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1287905" y="2040638"/>
              <a:ext cx="27123" cy="23292"/>
            </a:xfrm>
            <a:custGeom>
              <a:avLst/>
              <a:gdLst/>
              <a:ahLst/>
              <a:cxnLst/>
              <a:rect l="l" t="t" r="r" b="b"/>
              <a:pathLst>
                <a:path w="1841" h="1581" extrusionOk="0">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1410745" y="2040638"/>
              <a:ext cx="27123" cy="23292"/>
            </a:xfrm>
            <a:custGeom>
              <a:avLst/>
              <a:gdLst/>
              <a:ahLst/>
              <a:cxnLst/>
              <a:rect l="l" t="t" r="r" b="b"/>
              <a:pathLst>
                <a:path w="1841" h="1581" extrusionOk="0">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1533599" y="2040638"/>
              <a:ext cx="27314" cy="23380"/>
            </a:xfrm>
            <a:custGeom>
              <a:avLst/>
              <a:gdLst/>
              <a:ahLst/>
              <a:cxnLst/>
              <a:rect l="l" t="t" r="r" b="b"/>
              <a:pathLst>
                <a:path w="1854" h="1587" extrusionOk="0">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1656630" y="2040638"/>
              <a:ext cx="27123" cy="23380"/>
            </a:xfrm>
            <a:custGeom>
              <a:avLst/>
              <a:gdLst/>
              <a:ahLst/>
              <a:cxnLst/>
              <a:rect l="l" t="t" r="r" b="b"/>
              <a:pathLst>
                <a:path w="1841" h="1587" extrusionOk="0">
                  <a:moveTo>
                    <a:pt x="1059" y="1"/>
                  </a:moveTo>
                  <a:cubicBezTo>
                    <a:pt x="345" y="1"/>
                    <a:pt x="1" y="848"/>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304776" y="2163875"/>
              <a:ext cx="27108" cy="23277"/>
            </a:xfrm>
            <a:custGeom>
              <a:avLst/>
              <a:gdLst/>
              <a:ahLst/>
              <a:cxnLst/>
              <a:rect l="l" t="t" r="r" b="b"/>
              <a:pathLst>
                <a:path w="1840" h="1580" extrusionOk="0">
                  <a:moveTo>
                    <a:pt x="1059" y="0"/>
                  </a:moveTo>
                  <a:cubicBezTo>
                    <a:pt x="344" y="0"/>
                    <a:pt x="0" y="847"/>
                    <a:pt x="490" y="1350"/>
                  </a:cubicBezTo>
                  <a:cubicBezTo>
                    <a:pt x="653" y="1509"/>
                    <a:pt x="851" y="1580"/>
                    <a:pt x="1046" y="1580"/>
                  </a:cubicBezTo>
                  <a:cubicBezTo>
                    <a:pt x="1452" y="1580"/>
                    <a:pt x="1840" y="1269"/>
                    <a:pt x="1840" y="795"/>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427616" y="2163875"/>
              <a:ext cx="27123" cy="23277"/>
            </a:xfrm>
            <a:custGeom>
              <a:avLst/>
              <a:gdLst/>
              <a:ahLst/>
              <a:cxnLst/>
              <a:rect l="l" t="t" r="r" b="b"/>
              <a:pathLst>
                <a:path w="1841" h="1580" extrusionOk="0">
                  <a:moveTo>
                    <a:pt x="1059" y="0"/>
                  </a:moveTo>
                  <a:cubicBezTo>
                    <a:pt x="358" y="0"/>
                    <a:pt x="1" y="847"/>
                    <a:pt x="503" y="1350"/>
                  </a:cubicBezTo>
                  <a:cubicBezTo>
                    <a:pt x="662" y="1509"/>
                    <a:pt x="858" y="1580"/>
                    <a:pt x="1050" y="1580"/>
                  </a:cubicBezTo>
                  <a:cubicBezTo>
                    <a:pt x="1453" y="1580"/>
                    <a:pt x="1840" y="1269"/>
                    <a:pt x="1840" y="795"/>
                  </a:cubicBezTo>
                  <a:cubicBezTo>
                    <a:pt x="1840" y="358"/>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550455" y="2163875"/>
              <a:ext cx="27314" cy="23277"/>
            </a:xfrm>
            <a:custGeom>
              <a:avLst/>
              <a:gdLst/>
              <a:ahLst/>
              <a:cxnLst/>
              <a:rect l="l" t="t" r="r" b="b"/>
              <a:pathLst>
                <a:path w="1854" h="1580" extrusionOk="0">
                  <a:moveTo>
                    <a:pt x="1060" y="0"/>
                  </a:moveTo>
                  <a:cubicBezTo>
                    <a:pt x="358" y="0"/>
                    <a:pt x="1" y="847"/>
                    <a:pt x="504" y="1350"/>
                  </a:cubicBezTo>
                  <a:cubicBezTo>
                    <a:pt x="666" y="1509"/>
                    <a:pt x="865" y="1580"/>
                    <a:pt x="1060" y="1580"/>
                  </a:cubicBezTo>
                  <a:cubicBezTo>
                    <a:pt x="1466" y="1580"/>
                    <a:pt x="1854" y="1269"/>
                    <a:pt x="1854" y="795"/>
                  </a:cubicBezTo>
                  <a:cubicBezTo>
                    <a:pt x="1854"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673310" y="2163875"/>
              <a:ext cx="27299" cy="23277"/>
            </a:xfrm>
            <a:custGeom>
              <a:avLst/>
              <a:gdLst/>
              <a:ahLst/>
              <a:cxnLst/>
              <a:rect l="l" t="t" r="r" b="b"/>
              <a:pathLst>
                <a:path w="1853" h="1580" extrusionOk="0">
                  <a:moveTo>
                    <a:pt x="1059" y="0"/>
                  </a:moveTo>
                  <a:cubicBezTo>
                    <a:pt x="357" y="0"/>
                    <a:pt x="0" y="847"/>
                    <a:pt x="503" y="1350"/>
                  </a:cubicBezTo>
                  <a:cubicBezTo>
                    <a:pt x="666" y="1509"/>
                    <a:pt x="864" y="1580"/>
                    <a:pt x="1059" y="1580"/>
                  </a:cubicBezTo>
                  <a:cubicBezTo>
                    <a:pt x="1465" y="1580"/>
                    <a:pt x="1853" y="1269"/>
                    <a:pt x="1853" y="795"/>
                  </a:cubicBezTo>
                  <a:cubicBezTo>
                    <a:pt x="1853" y="358"/>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796341" y="2163875"/>
              <a:ext cx="27123" cy="23277"/>
            </a:xfrm>
            <a:custGeom>
              <a:avLst/>
              <a:gdLst/>
              <a:ahLst/>
              <a:cxnLst/>
              <a:rect l="l" t="t" r="r" b="b"/>
              <a:pathLst>
                <a:path w="1841" h="1580" extrusionOk="0">
                  <a:moveTo>
                    <a:pt x="1059" y="0"/>
                  </a:moveTo>
                  <a:cubicBezTo>
                    <a:pt x="358" y="0"/>
                    <a:pt x="0" y="847"/>
                    <a:pt x="503" y="1350"/>
                  </a:cubicBezTo>
                  <a:cubicBezTo>
                    <a:pt x="662" y="1509"/>
                    <a:pt x="858" y="1580"/>
                    <a:pt x="1050" y="1580"/>
                  </a:cubicBezTo>
                  <a:cubicBezTo>
                    <a:pt x="1453" y="1580"/>
                    <a:pt x="1840" y="1269"/>
                    <a:pt x="1840" y="795"/>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919180" y="2163875"/>
              <a:ext cx="27123" cy="23277"/>
            </a:xfrm>
            <a:custGeom>
              <a:avLst/>
              <a:gdLst/>
              <a:ahLst/>
              <a:cxnLst/>
              <a:rect l="l" t="t" r="r" b="b"/>
              <a:pathLst>
                <a:path w="1841" h="1580" extrusionOk="0">
                  <a:moveTo>
                    <a:pt x="1060" y="0"/>
                  </a:moveTo>
                  <a:cubicBezTo>
                    <a:pt x="358" y="0"/>
                    <a:pt x="1" y="847"/>
                    <a:pt x="504" y="1350"/>
                  </a:cubicBezTo>
                  <a:cubicBezTo>
                    <a:pt x="662" y="1509"/>
                    <a:pt x="858" y="1580"/>
                    <a:pt x="1050" y="1580"/>
                  </a:cubicBezTo>
                  <a:cubicBezTo>
                    <a:pt x="1453" y="1580"/>
                    <a:pt x="1840" y="1269"/>
                    <a:pt x="1840" y="795"/>
                  </a:cubicBezTo>
                  <a:cubicBezTo>
                    <a:pt x="1840"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1042226" y="2163875"/>
              <a:ext cx="27108" cy="23277"/>
            </a:xfrm>
            <a:custGeom>
              <a:avLst/>
              <a:gdLst/>
              <a:ahLst/>
              <a:cxnLst/>
              <a:rect l="l" t="t" r="r" b="b"/>
              <a:pathLst>
                <a:path w="1840" h="1580" extrusionOk="0">
                  <a:moveTo>
                    <a:pt x="1046" y="0"/>
                  </a:moveTo>
                  <a:cubicBezTo>
                    <a:pt x="344" y="0"/>
                    <a:pt x="0" y="847"/>
                    <a:pt x="490" y="1350"/>
                  </a:cubicBezTo>
                  <a:cubicBezTo>
                    <a:pt x="653" y="1509"/>
                    <a:pt x="851" y="1580"/>
                    <a:pt x="1046" y="1580"/>
                  </a:cubicBezTo>
                  <a:cubicBezTo>
                    <a:pt x="1452" y="1580"/>
                    <a:pt x="1840" y="1269"/>
                    <a:pt x="1840" y="795"/>
                  </a:cubicBezTo>
                  <a:cubicBezTo>
                    <a:pt x="1840" y="358"/>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1165066" y="2163875"/>
              <a:ext cx="27123" cy="23277"/>
            </a:xfrm>
            <a:custGeom>
              <a:avLst/>
              <a:gdLst/>
              <a:ahLst/>
              <a:cxnLst/>
              <a:rect l="l" t="t" r="r" b="b"/>
              <a:pathLst>
                <a:path w="1841" h="1580" extrusionOk="0">
                  <a:moveTo>
                    <a:pt x="1046" y="0"/>
                  </a:moveTo>
                  <a:cubicBezTo>
                    <a:pt x="345" y="0"/>
                    <a:pt x="0" y="847"/>
                    <a:pt x="490" y="1350"/>
                  </a:cubicBezTo>
                  <a:cubicBezTo>
                    <a:pt x="653" y="1509"/>
                    <a:pt x="852" y="1580"/>
                    <a:pt x="1046" y="1580"/>
                  </a:cubicBezTo>
                  <a:cubicBezTo>
                    <a:pt x="1453" y="1580"/>
                    <a:pt x="1840" y="1269"/>
                    <a:pt x="1840" y="795"/>
                  </a:cubicBezTo>
                  <a:cubicBezTo>
                    <a:pt x="1840" y="358"/>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1287905" y="2163875"/>
              <a:ext cx="27123" cy="23277"/>
            </a:xfrm>
            <a:custGeom>
              <a:avLst/>
              <a:gdLst/>
              <a:ahLst/>
              <a:cxnLst/>
              <a:rect l="l" t="t" r="r" b="b"/>
              <a:pathLst>
                <a:path w="1841" h="1580" extrusionOk="0">
                  <a:moveTo>
                    <a:pt x="1059" y="0"/>
                  </a:moveTo>
                  <a:cubicBezTo>
                    <a:pt x="358" y="0"/>
                    <a:pt x="1" y="847"/>
                    <a:pt x="504" y="1350"/>
                  </a:cubicBezTo>
                  <a:cubicBezTo>
                    <a:pt x="662" y="1509"/>
                    <a:pt x="858" y="1580"/>
                    <a:pt x="1050" y="1580"/>
                  </a:cubicBezTo>
                  <a:cubicBezTo>
                    <a:pt x="1453" y="1580"/>
                    <a:pt x="1840" y="1269"/>
                    <a:pt x="1840" y="795"/>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1410745" y="2163875"/>
              <a:ext cx="27123" cy="23277"/>
            </a:xfrm>
            <a:custGeom>
              <a:avLst/>
              <a:gdLst/>
              <a:ahLst/>
              <a:cxnLst/>
              <a:rect l="l" t="t" r="r" b="b"/>
              <a:pathLst>
                <a:path w="1841" h="1580" extrusionOk="0">
                  <a:moveTo>
                    <a:pt x="1060" y="0"/>
                  </a:moveTo>
                  <a:cubicBezTo>
                    <a:pt x="358" y="0"/>
                    <a:pt x="1" y="847"/>
                    <a:pt x="504" y="1350"/>
                  </a:cubicBezTo>
                  <a:cubicBezTo>
                    <a:pt x="662" y="1509"/>
                    <a:pt x="858" y="1580"/>
                    <a:pt x="1051" y="1580"/>
                  </a:cubicBezTo>
                  <a:cubicBezTo>
                    <a:pt x="1453" y="1580"/>
                    <a:pt x="1841" y="1269"/>
                    <a:pt x="1841" y="795"/>
                  </a:cubicBezTo>
                  <a:cubicBezTo>
                    <a:pt x="1841"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1533599" y="2163875"/>
              <a:ext cx="27314" cy="23277"/>
            </a:xfrm>
            <a:custGeom>
              <a:avLst/>
              <a:gdLst/>
              <a:ahLst/>
              <a:cxnLst/>
              <a:rect l="l" t="t" r="r" b="b"/>
              <a:pathLst>
                <a:path w="1854" h="1580" extrusionOk="0">
                  <a:moveTo>
                    <a:pt x="1059" y="0"/>
                  </a:moveTo>
                  <a:cubicBezTo>
                    <a:pt x="357" y="0"/>
                    <a:pt x="0" y="847"/>
                    <a:pt x="503" y="1350"/>
                  </a:cubicBezTo>
                  <a:cubicBezTo>
                    <a:pt x="666" y="1509"/>
                    <a:pt x="865" y="1580"/>
                    <a:pt x="1059" y="1580"/>
                  </a:cubicBezTo>
                  <a:cubicBezTo>
                    <a:pt x="1465" y="1580"/>
                    <a:pt x="1853" y="1269"/>
                    <a:pt x="1853" y="795"/>
                  </a:cubicBezTo>
                  <a:cubicBezTo>
                    <a:pt x="1853" y="358"/>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1656630" y="2163875"/>
              <a:ext cx="27123" cy="23277"/>
            </a:xfrm>
            <a:custGeom>
              <a:avLst/>
              <a:gdLst/>
              <a:ahLst/>
              <a:cxnLst/>
              <a:rect l="l" t="t" r="r" b="b"/>
              <a:pathLst>
                <a:path w="1841" h="1580" extrusionOk="0">
                  <a:moveTo>
                    <a:pt x="1059" y="0"/>
                  </a:moveTo>
                  <a:cubicBezTo>
                    <a:pt x="345" y="0"/>
                    <a:pt x="1" y="847"/>
                    <a:pt x="490" y="1350"/>
                  </a:cubicBezTo>
                  <a:cubicBezTo>
                    <a:pt x="653" y="1509"/>
                    <a:pt x="852" y="1580"/>
                    <a:pt x="1046" y="1580"/>
                  </a:cubicBezTo>
                  <a:cubicBezTo>
                    <a:pt x="1453" y="1580"/>
                    <a:pt x="1840" y="1269"/>
                    <a:pt x="1840" y="795"/>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304776" y="2287112"/>
              <a:ext cx="27108" cy="23174"/>
            </a:xfrm>
            <a:custGeom>
              <a:avLst/>
              <a:gdLst/>
              <a:ahLst/>
              <a:cxnLst/>
              <a:rect l="l" t="t" r="r" b="b"/>
              <a:pathLst>
                <a:path w="1840" h="1573" extrusionOk="0">
                  <a:moveTo>
                    <a:pt x="1059" y="0"/>
                  </a:moveTo>
                  <a:cubicBezTo>
                    <a:pt x="344" y="0"/>
                    <a:pt x="0" y="847"/>
                    <a:pt x="490" y="1337"/>
                  </a:cubicBezTo>
                  <a:cubicBezTo>
                    <a:pt x="653" y="1500"/>
                    <a:pt x="852" y="1572"/>
                    <a:pt x="1046"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427616" y="2287112"/>
              <a:ext cx="27123" cy="23174"/>
            </a:xfrm>
            <a:custGeom>
              <a:avLst/>
              <a:gdLst/>
              <a:ahLst/>
              <a:cxnLst/>
              <a:rect l="l" t="t" r="r" b="b"/>
              <a:pathLst>
                <a:path w="1841" h="1573" extrusionOk="0">
                  <a:moveTo>
                    <a:pt x="1059" y="0"/>
                  </a:moveTo>
                  <a:cubicBezTo>
                    <a:pt x="358" y="0"/>
                    <a:pt x="1" y="847"/>
                    <a:pt x="503" y="1337"/>
                  </a:cubicBezTo>
                  <a:cubicBezTo>
                    <a:pt x="662" y="1500"/>
                    <a:pt x="858" y="1572"/>
                    <a:pt x="1051" y="1572"/>
                  </a:cubicBezTo>
                  <a:cubicBezTo>
                    <a:pt x="1453" y="1572"/>
                    <a:pt x="1840" y="1255"/>
                    <a:pt x="1840" y="781"/>
                  </a:cubicBezTo>
                  <a:cubicBezTo>
                    <a:pt x="1840" y="344"/>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550455" y="2287112"/>
              <a:ext cx="27314" cy="23233"/>
            </a:xfrm>
            <a:custGeom>
              <a:avLst/>
              <a:gdLst/>
              <a:ahLst/>
              <a:cxnLst/>
              <a:rect l="l" t="t" r="r" b="b"/>
              <a:pathLst>
                <a:path w="1854" h="1577" extrusionOk="0">
                  <a:moveTo>
                    <a:pt x="1060" y="0"/>
                  </a:moveTo>
                  <a:cubicBezTo>
                    <a:pt x="358" y="0"/>
                    <a:pt x="1" y="847"/>
                    <a:pt x="504" y="1350"/>
                  </a:cubicBezTo>
                  <a:cubicBezTo>
                    <a:pt x="664" y="1506"/>
                    <a:pt x="860" y="1576"/>
                    <a:pt x="1052" y="1576"/>
                  </a:cubicBezTo>
                  <a:cubicBezTo>
                    <a:pt x="1461" y="1576"/>
                    <a:pt x="1854" y="1258"/>
                    <a:pt x="1854" y="781"/>
                  </a:cubicBezTo>
                  <a:cubicBezTo>
                    <a:pt x="1840" y="344"/>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673310" y="2287112"/>
              <a:ext cx="27299" cy="23233"/>
            </a:xfrm>
            <a:custGeom>
              <a:avLst/>
              <a:gdLst/>
              <a:ahLst/>
              <a:cxnLst/>
              <a:rect l="l" t="t" r="r" b="b"/>
              <a:pathLst>
                <a:path w="1853" h="1577" extrusionOk="0">
                  <a:moveTo>
                    <a:pt x="1059" y="0"/>
                  </a:moveTo>
                  <a:cubicBezTo>
                    <a:pt x="357" y="0"/>
                    <a:pt x="0" y="847"/>
                    <a:pt x="503" y="1350"/>
                  </a:cubicBezTo>
                  <a:cubicBezTo>
                    <a:pt x="664" y="1506"/>
                    <a:pt x="859" y="1576"/>
                    <a:pt x="1051" y="1576"/>
                  </a:cubicBezTo>
                  <a:cubicBezTo>
                    <a:pt x="1460" y="1576"/>
                    <a:pt x="1853" y="1258"/>
                    <a:pt x="1853" y="781"/>
                  </a:cubicBezTo>
                  <a:cubicBezTo>
                    <a:pt x="1853" y="344"/>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796341" y="2287112"/>
              <a:ext cx="27123" cy="23174"/>
            </a:xfrm>
            <a:custGeom>
              <a:avLst/>
              <a:gdLst/>
              <a:ahLst/>
              <a:cxnLst/>
              <a:rect l="l" t="t" r="r" b="b"/>
              <a:pathLst>
                <a:path w="1841" h="1573" extrusionOk="0">
                  <a:moveTo>
                    <a:pt x="1059" y="0"/>
                  </a:moveTo>
                  <a:cubicBezTo>
                    <a:pt x="358" y="0"/>
                    <a:pt x="0" y="847"/>
                    <a:pt x="503" y="1337"/>
                  </a:cubicBezTo>
                  <a:cubicBezTo>
                    <a:pt x="662" y="1500"/>
                    <a:pt x="858" y="1572"/>
                    <a:pt x="1051"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919180" y="2287112"/>
              <a:ext cx="27123" cy="23174"/>
            </a:xfrm>
            <a:custGeom>
              <a:avLst/>
              <a:gdLst/>
              <a:ahLst/>
              <a:cxnLst/>
              <a:rect l="l" t="t" r="r" b="b"/>
              <a:pathLst>
                <a:path w="1841" h="1573" extrusionOk="0">
                  <a:moveTo>
                    <a:pt x="1060" y="0"/>
                  </a:moveTo>
                  <a:cubicBezTo>
                    <a:pt x="358" y="0"/>
                    <a:pt x="1" y="847"/>
                    <a:pt x="504" y="1337"/>
                  </a:cubicBezTo>
                  <a:cubicBezTo>
                    <a:pt x="662" y="1500"/>
                    <a:pt x="858" y="1572"/>
                    <a:pt x="1051" y="1572"/>
                  </a:cubicBezTo>
                  <a:cubicBezTo>
                    <a:pt x="1453" y="1572"/>
                    <a:pt x="1840" y="1255"/>
                    <a:pt x="1840" y="781"/>
                  </a:cubicBezTo>
                  <a:cubicBezTo>
                    <a:pt x="1840" y="344"/>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1042226" y="2287112"/>
              <a:ext cx="27108" cy="23174"/>
            </a:xfrm>
            <a:custGeom>
              <a:avLst/>
              <a:gdLst/>
              <a:ahLst/>
              <a:cxnLst/>
              <a:rect l="l" t="t" r="r" b="b"/>
              <a:pathLst>
                <a:path w="1840" h="1573" extrusionOk="0">
                  <a:moveTo>
                    <a:pt x="1046" y="0"/>
                  </a:moveTo>
                  <a:cubicBezTo>
                    <a:pt x="344" y="0"/>
                    <a:pt x="0" y="847"/>
                    <a:pt x="490" y="1337"/>
                  </a:cubicBezTo>
                  <a:cubicBezTo>
                    <a:pt x="653" y="1500"/>
                    <a:pt x="852" y="1572"/>
                    <a:pt x="1046" y="1572"/>
                  </a:cubicBezTo>
                  <a:cubicBezTo>
                    <a:pt x="1453" y="1572"/>
                    <a:pt x="1840" y="1255"/>
                    <a:pt x="1840" y="781"/>
                  </a:cubicBezTo>
                  <a:cubicBezTo>
                    <a:pt x="1840" y="344"/>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1165066" y="2287112"/>
              <a:ext cx="27123" cy="23174"/>
            </a:xfrm>
            <a:custGeom>
              <a:avLst/>
              <a:gdLst/>
              <a:ahLst/>
              <a:cxnLst/>
              <a:rect l="l" t="t" r="r" b="b"/>
              <a:pathLst>
                <a:path w="1841" h="1573" extrusionOk="0">
                  <a:moveTo>
                    <a:pt x="1046" y="0"/>
                  </a:moveTo>
                  <a:cubicBezTo>
                    <a:pt x="345" y="0"/>
                    <a:pt x="0" y="847"/>
                    <a:pt x="490" y="1337"/>
                  </a:cubicBezTo>
                  <a:cubicBezTo>
                    <a:pt x="653" y="1500"/>
                    <a:pt x="852" y="1572"/>
                    <a:pt x="1046" y="1572"/>
                  </a:cubicBezTo>
                  <a:cubicBezTo>
                    <a:pt x="1453" y="1572"/>
                    <a:pt x="1840" y="1255"/>
                    <a:pt x="1840" y="781"/>
                  </a:cubicBezTo>
                  <a:cubicBezTo>
                    <a:pt x="1840" y="344"/>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1287905" y="2287112"/>
              <a:ext cx="27123" cy="23174"/>
            </a:xfrm>
            <a:custGeom>
              <a:avLst/>
              <a:gdLst/>
              <a:ahLst/>
              <a:cxnLst/>
              <a:rect l="l" t="t" r="r" b="b"/>
              <a:pathLst>
                <a:path w="1841" h="1573" extrusionOk="0">
                  <a:moveTo>
                    <a:pt x="1059" y="0"/>
                  </a:moveTo>
                  <a:cubicBezTo>
                    <a:pt x="358" y="0"/>
                    <a:pt x="1" y="847"/>
                    <a:pt x="504" y="1337"/>
                  </a:cubicBezTo>
                  <a:cubicBezTo>
                    <a:pt x="662" y="1500"/>
                    <a:pt x="858" y="1572"/>
                    <a:pt x="1051"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1410745" y="2287112"/>
              <a:ext cx="27123" cy="23174"/>
            </a:xfrm>
            <a:custGeom>
              <a:avLst/>
              <a:gdLst/>
              <a:ahLst/>
              <a:cxnLst/>
              <a:rect l="l" t="t" r="r" b="b"/>
              <a:pathLst>
                <a:path w="1841" h="1573" extrusionOk="0">
                  <a:moveTo>
                    <a:pt x="1060" y="0"/>
                  </a:moveTo>
                  <a:cubicBezTo>
                    <a:pt x="358" y="0"/>
                    <a:pt x="1" y="847"/>
                    <a:pt x="504" y="1337"/>
                  </a:cubicBezTo>
                  <a:cubicBezTo>
                    <a:pt x="662" y="1500"/>
                    <a:pt x="858" y="1572"/>
                    <a:pt x="1051" y="1572"/>
                  </a:cubicBezTo>
                  <a:cubicBezTo>
                    <a:pt x="1453" y="1572"/>
                    <a:pt x="1841" y="1255"/>
                    <a:pt x="1841" y="781"/>
                  </a:cubicBezTo>
                  <a:cubicBezTo>
                    <a:pt x="1841" y="344"/>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1533599" y="2287112"/>
              <a:ext cx="27314" cy="23233"/>
            </a:xfrm>
            <a:custGeom>
              <a:avLst/>
              <a:gdLst/>
              <a:ahLst/>
              <a:cxnLst/>
              <a:rect l="l" t="t" r="r" b="b"/>
              <a:pathLst>
                <a:path w="1854" h="1577" extrusionOk="0">
                  <a:moveTo>
                    <a:pt x="1059" y="0"/>
                  </a:moveTo>
                  <a:cubicBezTo>
                    <a:pt x="357" y="0"/>
                    <a:pt x="0" y="847"/>
                    <a:pt x="503" y="1350"/>
                  </a:cubicBezTo>
                  <a:cubicBezTo>
                    <a:pt x="664" y="1506"/>
                    <a:pt x="859" y="1576"/>
                    <a:pt x="1051" y="1576"/>
                  </a:cubicBezTo>
                  <a:cubicBezTo>
                    <a:pt x="1461" y="1576"/>
                    <a:pt x="1853" y="1258"/>
                    <a:pt x="1853" y="781"/>
                  </a:cubicBezTo>
                  <a:cubicBezTo>
                    <a:pt x="1853" y="344"/>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1656630" y="2287112"/>
              <a:ext cx="27123" cy="23233"/>
            </a:xfrm>
            <a:custGeom>
              <a:avLst/>
              <a:gdLst/>
              <a:ahLst/>
              <a:cxnLst/>
              <a:rect l="l" t="t" r="r" b="b"/>
              <a:pathLst>
                <a:path w="1841" h="1577" extrusionOk="0">
                  <a:moveTo>
                    <a:pt x="1059" y="0"/>
                  </a:moveTo>
                  <a:cubicBezTo>
                    <a:pt x="345" y="0"/>
                    <a:pt x="1" y="847"/>
                    <a:pt x="490" y="1350"/>
                  </a:cubicBezTo>
                  <a:cubicBezTo>
                    <a:pt x="651" y="1506"/>
                    <a:pt x="847" y="1576"/>
                    <a:pt x="1039" y="1576"/>
                  </a:cubicBezTo>
                  <a:cubicBezTo>
                    <a:pt x="1448" y="1576"/>
                    <a:pt x="1840" y="1258"/>
                    <a:pt x="1840" y="781"/>
                  </a:cubicBezTo>
                  <a:cubicBezTo>
                    <a:pt x="1840" y="344"/>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304776" y="2410335"/>
              <a:ext cx="27108" cy="23248"/>
            </a:xfrm>
            <a:custGeom>
              <a:avLst/>
              <a:gdLst/>
              <a:ahLst/>
              <a:cxnLst/>
              <a:rect l="l" t="t" r="r" b="b"/>
              <a:pathLst>
                <a:path w="1840" h="1578" extrusionOk="0">
                  <a:moveTo>
                    <a:pt x="1059" y="1"/>
                  </a:moveTo>
                  <a:cubicBezTo>
                    <a:pt x="344" y="1"/>
                    <a:pt x="0" y="848"/>
                    <a:pt x="503" y="1351"/>
                  </a:cubicBezTo>
                  <a:cubicBezTo>
                    <a:pt x="660" y="1507"/>
                    <a:pt x="852" y="1577"/>
                    <a:pt x="1042"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427616" y="2410335"/>
              <a:ext cx="27255" cy="23248"/>
            </a:xfrm>
            <a:custGeom>
              <a:avLst/>
              <a:gdLst/>
              <a:ahLst/>
              <a:cxnLst/>
              <a:rect l="l" t="t" r="r" b="b"/>
              <a:pathLst>
                <a:path w="1850" h="1578" extrusionOk="0">
                  <a:moveTo>
                    <a:pt x="1059" y="1"/>
                  </a:moveTo>
                  <a:cubicBezTo>
                    <a:pt x="358" y="1"/>
                    <a:pt x="1" y="848"/>
                    <a:pt x="503" y="1351"/>
                  </a:cubicBezTo>
                  <a:cubicBezTo>
                    <a:pt x="660" y="1507"/>
                    <a:pt x="854" y="1577"/>
                    <a:pt x="1045" y="1577"/>
                  </a:cubicBezTo>
                  <a:cubicBezTo>
                    <a:pt x="1454" y="1577"/>
                    <a:pt x="1849" y="1259"/>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550455" y="2410335"/>
              <a:ext cx="27314" cy="23248"/>
            </a:xfrm>
            <a:custGeom>
              <a:avLst/>
              <a:gdLst/>
              <a:ahLst/>
              <a:cxnLst/>
              <a:rect l="l" t="t" r="r" b="b"/>
              <a:pathLst>
                <a:path w="1854" h="1578" extrusionOk="0">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673501" y="2410335"/>
              <a:ext cx="27108" cy="23248"/>
            </a:xfrm>
            <a:custGeom>
              <a:avLst/>
              <a:gdLst/>
              <a:ahLst/>
              <a:cxnLst/>
              <a:rect l="l" t="t" r="r" b="b"/>
              <a:pathLst>
                <a:path w="1840" h="1578" extrusionOk="0">
                  <a:moveTo>
                    <a:pt x="1046" y="1"/>
                  </a:moveTo>
                  <a:cubicBezTo>
                    <a:pt x="344" y="1"/>
                    <a:pt x="0" y="861"/>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796341" y="2410335"/>
              <a:ext cx="27123" cy="23174"/>
            </a:xfrm>
            <a:custGeom>
              <a:avLst/>
              <a:gdLst/>
              <a:ahLst/>
              <a:cxnLst/>
              <a:rect l="l" t="t" r="r" b="b"/>
              <a:pathLst>
                <a:path w="1841" h="1573" extrusionOk="0">
                  <a:moveTo>
                    <a:pt x="1083" y="0"/>
                  </a:moveTo>
                  <a:cubicBezTo>
                    <a:pt x="1075" y="0"/>
                    <a:pt x="1067" y="0"/>
                    <a:pt x="1059" y="1"/>
                  </a:cubicBezTo>
                  <a:cubicBezTo>
                    <a:pt x="358" y="1"/>
                    <a:pt x="0" y="848"/>
                    <a:pt x="503" y="1337"/>
                  </a:cubicBezTo>
                  <a:cubicBezTo>
                    <a:pt x="662" y="1500"/>
                    <a:pt x="858" y="1573"/>
                    <a:pt x="1051" y="1573"/>
                  </a:cubicBezTo>
                  <a:cubicBezTo>
                    <a:pt x="1453" y="1573"/>
                    <a:pt x="1840" y="1256"/>
                    <a:pt x="1840" y="782"/>
                  </a:cubicBezTo>
                  <a:cubicBezTo>
                    <a:pt x="1840" y="353"/>
                    <a:pt x="1508" y="0"/>
                    <a:pt x="1083"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919180" y="2410335"/>
              <a:ext cx="27123" cy="23174"/>
            </a:xfrm>
            <a:custGeom>
              <a:avLst/>
              <a:gdLst/>
              <a:ahLst/>
              <a:cxnLst/>
              <a:rect l="l" t="t" r="r" b="b"/>
              <a:pathLst>
                <a:path w="1841" h="1573" extrusionOk="0">
                  <a:moveTo>
                    <a:pt x="1083" y="0"/>
                  </a:moveTo>
                  <a:cubicBezTo>
                    <a:pt x="1075" y="0"/>
                    <a:pt x="1067" y="0"/>
                    <a:pt x="1060" y="1"/>
                  </a:cubicBezTo>
                  <a:cubicBezTo>
                    <a:pt x="358" y="1"/>
                    <a:pt x="1" y="848"/>
                    <a:pt x="504" y="1337"/>
                  </a:cubicBezTo>
                  <a:cubicBezTo>
                    <a:pt x="662" y="1500"/>
                    <a:pt x="858" y="1573"/>
                    <a:pt x="1051" y="1573"/>
                  </a:cubicBezTo>
                  <a:cubicBezTo>
                    <a:pt x="1453" y="1573"/>
                    <a:pt x="1840" y="1256"/>
                    <a:pt x="1840" y="782"/>
                  </a:cubicBezTo>
                  <a:cubicBezTo>
                    <a:pt x="1840" y="353"/>
                    <a:pt x="1509" y="0"/>
                    <a:pt x="1083"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1042226" y="2410335"/>
              <a:ext cx="27108" cy="23174"/>
            </a:xfrm>
            <a:custGeom>
              <a:avLst/>
              <a:gdLst/>
              <a:ahLst/>
              <a:cxnLst/>
              <a:rect l="l" t="t" r="r" b="b"/>
              <a:pathLst>
                <a:path w="1840" h="1573" extrusionOk="0">
                  <a:moveTo>
                    <a:pt x="1069" y="0"/>
                  </a:moveTo>
                  <a:cubicBezTo>
                    <a:pt x="1061" y="0"/>
                    <a:pt x="1054" y="0"/>
                    <a:pt x="1046" y="1"/>
                  </a:cubicBezTo>
                  <a:cubicBezTo>
                    <a:pt x="344" y="1"/>
                    <a:pt x="0" y="848"/>
                    <a:pt x="490" y="1337"/>
                  </a:cubicBezTo>
                  <a:cubicBezTo>
                    <a:pt x="648" y="1500"/>
                    <a:pt x="846" y="1573"/>
                    <a:pt x="1040" y="1573"/>
                  </a:cubicBezTo>
                  <a:cubicBezTo>
                    <a:pt x="1446" y="1573"/>
                    <a:pt x="1840" y="1256"/>
                    <a:pt x="1840" y="782"/>
                  </a:cubicBezTo>
                  <a:cubicBezTo>
                    <a:pt x="1840" y="353"/>
                    <a:pt x="1495" y="0"/>
                    <a:pt x="106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1165066" y="2410335"/>
              <a:ext cx="27123" cy="23174"/>
            </a:xfrm>
            <a:custGeom>
              <a:avLst/>
              <a:gdLst/>
              <a:ahLst/>
              <a:cxnLst/>
              <a:rect l="l" t="t" r="r" b="b"/>
              <a:pathLst>
                <a:path w="1841" h="1573" extrusionOk="0">
                  <a:moveTo>
                    <a:pt x="1069" y="0"/>
                  </a:moveTo>
                  <a:cubicBezTo>
                    <a:pt x="1062" y="0"/>
                    <a:pt x="1054" y="0"/>
                    <a:pt x="1046" y="1"/>
                  </a:cubicBezTo>
                  <a:cubicBezTo>
                    <a:pt x="345" y="1"/>
                    <a:pt x="0" y="848"/>
                    <a:pt x="490" y="1337"/>
                  </a:cubicBezTo>
                  <a:cubicBezTo>
                    <a:pt x="653" y="1500"/>
                    <a:pt x="852" y="1573"/>
                    <a:pt x="1046" y="1573"/>
                  </a:cubicBezTo>
                  <a:cubicBezTo>
                    <a:pt x="1453" y="1573"/>
                    <a:pt x="1840" y="1256"/>
                    <a:pt x="1840" y="782"/>
                  </a:cubicBezTo>
                  <a:cubicBezTo>
                    <a:pt x="1840" y="353"/>
                    <a:pt x="1496" y="0"/>
                    <a:pt x="106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1287905" y="2410335"/>
              <a:ext cx="27123" cy="23174"/>
            </a:xfrm>
            <a:custGeom>
              <a:avLst/>
              <a:gdLst/>
              <a:ahLst/>
              <a:cxnLst/>
              <a:rect l="l" t="t" r="r" b="b"/>
              <a:pathLst>
                <a:path w="1841" h="1573" extrusionOk="0">
                  <a:moveTo>
                    <a:pt x="1083" y="0"/>
                  </a:moveTo>
                  <a:cubicBezTo>
                    <a:pt x="1075" y="0"/>
                    <a:pt x="1067" y="0"/>
                    <a:pt x="1059" y="1"/>
                  </a:cubicBezTo>
                  <a:cubicBezTo>
                    <a:pt x="358" y="1"/>
                    <a:pt x="1" y="848"/>
                    <a:pt x="504" y="1337"/>
                  </a:cubicBezTo>
                  <a:cubicBezTo>
                    <a:pt x="662" y="1500"/>
                    <a:pt x="858" y="1573"/>
                    <a:pt x="1051" y="1573"/>
                  </a:cubicBezTo>
                  <a:cubicBezTo>
                    <a:pt x="1453" y="1573"/>
                    <a:pt x="1840" y="1256"/>
                    <a:pt x="1840" y="782"/>
                  </a:cubicBezTo>
                  <a:cubicBezTo>
                    <a:pt x="1840" y="353"/>
                    <a:pt x="1509" y="0"/>
                    <a:pt x="1083"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1410745" y="2410335"/>
              <a:ext cx="27123" cy="23174"/>
            </a:xfrm>
            <a:custGeom>
              <a:avLst/>
              <a:gdLst/>
              <a:ahLst/>
              <a:cxnLst/>
              <a:rect l="l" t="t" r="r" b="b"/>
              <a:pathLst>
                <a:path w="1841" h="1573" extrusionOk="0">
                  <a:moveTo>
                    <a:pt x="1083" y="0"/>
                  </a:moveTo>
                  <a:cubicBezTo>
                    <a:pt x="1075" y="0"/>
                    <a:pt x="1068" y="0"/>
                    <a:pt x="1060" y="1"/>
                  </a:cubicBezTo>
                  <a:cubicBezTo>
                    <a:pt x="358" y="1"/>
                    <a:pt x="1" y="848"/>
                    <a:pt x="504" y="1337"/>
                  </a:cubicBezTo>
                  <a:cubicBezTo>
                    <a:pt x="662" y="1500"/>
                    <a:pt x="858" y="1573"/>
                    <a:pt x="1051" y="1573"/>
                  </a:cubicBezTo>
                  <a:cubicBezTo>
                    <a:pt x="1453" y="1573"/>
                    <a:pt x="1841" y="1256"/>
                    <a:pt x="1841" y="782"/>
                  </a:cubicBezTo>
                  <a:cubicBezTo>
                    <a:pt x="1841" y="353"/>
                    <a:pt x="1509" y="0"/>
                    <a:pt x="1083"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1533599" y="2410335"/>
              <a:ext cx="27314" cy="23248"/>
            </a:xfrm>
            <a:custGeom>
              <a:avLst/>
              <a:gdLst/>
              <a:ahLst/>
              <a:cxnLst/>
              <a:rect l="l" t="t" r="r" b="b"/>
              <a:pathLst>
                <a:path w="1854" h="1578" extrusionOk="0">
                  <a:moveTo>
                    <a:pt x="1072" y="1"/>
                  </a:moveTo>
                  <a:cubicBezTo>
                    <a:pt x="357" y="1"/>
                    <a:pt x="0" y="848"/>
                    <a:pt x="503" y="1351"/>
                  </a:cubicBezTo>
                  <a:cubicBezTo>
                    <a:pt x="664" y="1507"/>
                    <a:pt x="859" y="1577"/>
                    <a:pt x="1051" y="1577"/>
                  </a:cubicBezTo>
                  <a:cubicBezTo>
                    <a:pt x="1461" y="1577"/>
                    <a:pt x="1853" y="1259"/>
                    <a:pt x="1853" y="782"/>
                  </a:cubicBezTo>
                  <a:cubicBezTo>
                    <a:pt x="1840" y="358"/>
                    <a:pt x="1496" y="1"/>
                    <a:pt x="1072"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1656630" y="2410335"/>
              <a:ext cx="27123" cy="23248"/>
            </a:xfrm>
            <a:custGeom>
              <a:avLst/>
              <a:gdLst/>
              <a:ahLst/>
              <a:cxnLst/>
              <a:rect l="l" t="t" r="r" b="b"/>
              <a:pathLst>
                <a:path w="1841" h="1578" extrusionOk="0">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304776" y="2533381"/>
              <a:ext cx="27108" cy="23277"/>
            </a:xfrm>
            <a:custGeom>
              <a:avLst/>
              <a:gdLst/>
              <a:ahLst/>
              <a:cxnLst/>
              <a:rect l="l" t="t" r="r" b="b"/>
              <a:pathLst>
                <a:path w="1840" h="1580" extrusionOk="0">
                  <a:moveTo>
                    <a:pt x="1059" y="0"/>
                  </a:moveTo>
                  <a:cubicBezTo>
                    <a:pt x="344" y="0"/>
                    <a:pt x="0" y="847"/>
                    <a:pt x="490" y="1350"/>
                  </a:cubicBezTo>
                  <a:cubicBezTo>
                    <a:pt x="653" y="1509"/>
                    <a:pt x="851" y="1580"/>
                    <a:pt x="1046" y="1580"/>
                  </a:cubicBezTo>
                  <a:cubicBezTo>
                    <a:pt x="1452"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427616" y="2533381"/>
              <a:ext cx="27123" cy="23277"/>
            </a:xfrm>
            <a:custGeom>
              <a:avLst/>
              <a:gdLst/>
              <a:ahLst/>
              <a:cxnLst/>
              <a:rect l="l" t="t" r="r" b="b"/>
              <a:pathLst>
                <a:path w="1841" h="1580" extrusionOk="0">
                  <a:moveTo>
                    <a:pt x="1059" y="0"/>
                  </a:moveTo>
                  <a:cubicBezTo>
                    <a:pt x="358" y="0"/>
                    <a:pt x="1" y="847"/>
                    <a:pt x="503" y="1350"/>
                  </a:cubicBezTo>
                  <a:cubicBezTo>
                    <a:pt x="662" y="1509"/>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550455" y="2533381"/>
              <a:ext cx="27314" cy="23366"/>
            </a:xfrm>
            <a:custGeom>
              <a:avLst/>
              <a:gdLst/>
              <a:ahLst/>
              <a:cxnLst/>
              <a:rect l="l" t="t" r="r" b="b"/>
              <a:pathLst>
                <a:path w="1854" h="1586" extrusionOk="0">
                  <a:moveTo>
                    <a:pt x="1060" y="0"/>
                  </a:moveTo>
                  <a:cubicBezTo>
                    <a:pt x="358" y="0"/>
                    <a:pt x="1" y="860"/>
                    <a:pt x="504" y="1350"/>
                  </a:cubicBezTo>
                  <a:cubicBezTo>
                    <a:pt x="667" y="1513"/>
                    <a:pt x="865" y="1586"/>
                    <a:pt x="1060" y="1586"/>
                  </a:cubicBezTo>
                  <a:cubicBezTo>
                    <a:pt x="1466" y="1586"/>
                    <a:pt x="1854" y="1269"/>
                    <a:pt x="1854" y="794"/>
                  </a:cubicBezTo>
                  <a:cubicBezTo>
                    <a:pt x="1854"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673310" y="2533381"/>
              <a:ext cx="27299" cy="23366"/>
            </a:xfrm>
            <a:custGeom>
              <a:avLst/>
              <a:gdLst/>
              <a:ahLst/>
              <a:cxnLst/>
              <a:rect l="l" t="t" r="r" b="b"/>
              <a:pathLst>
                <a:path w="1853" h="1586" extrusionOk="0">
                  <a:moveTo>
                    <a:pt x="1059" y="0"/>
                  </a:moveTo>
                  <a:cubicBezTo>
                    <a:pt x="357" y="0"/>
                    <a:pt x="0" y="860"/>
                    <a:pt x="503" y="1350"/>
                  </a:cubicBezTo>
                  <a:cubicBezTo>
                    <a:pt x="666" y="1513"/>
                    <a:pt x="865" y="1586"/>
                    <a:pt x="1059" y="1586"/>
                  </a:cubicBezTo>
                  <a:cubicBezTo>
                    <a:pt x="1466" y="1586"/>
                    <a:pt x="1853" y="1269"/>
                    <a:pt x="1853" y="794"/>
                  </a:cubicBezTo>
                  <a:cubicBezTo>
                    <a:pt x="1853" y="357"/>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796341" y="2533381"/>
              <a:ext cx="27123" cy="23277"/>
            </a:xfrm>
            <a:custGeom>
              <a:avLst/>
              <a:gdLst/>
              <a:ahLst/>
              <a:cxnLst/>
              <a:rect l="l" t="t" r="r" b="b"/>
              <a:pathLst>
                <a:path w="1841" h="1580" extrusionOk="0">
                  <a:moveTo>
                    <a:pt x="1059" y="0"/>
                  </a:moveTo>
                  <a:cubicBezTo>
                    <a:pt x="358" y="0"/>
                    <a:pt x="0" y="847"/>
                    <a:pt x="503" y="1350"/>
                  </a:cubicBezTo>
                  <a:cubicBezTo>
                    <a:pt x="662" y="1509"/>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919180" y="2533381"/>
              <a:ext cx="27123" cy="23277"/>
            </a:xfrm>
            <a:custGeom>
              <a:avLst/>
              <a:gdLst/>
              <a:ahLst/>
              <a:cxnLst/>
              <a:rect l="l" t="t" r="r" b="b"/>
              <a:pathLst>
                <a:path w="1841" h="1580" extrusionOk="0">
                  <a:moveTo>
                    <a:pt x="1060" y="0"/>
                  </a:moveTo>
                  <a:cubicBezTo>
                    <a:pt x="358" y="0"/>
                    <a:pt x="1" y="847"/>
                    <a:pt x="504" y="1350"/>
                  </a:cubicBezTo>
                  <a:cubicBezTo>
                    <a:pt x="662" y="1509"/>
                    <a:pt x="858" y="1580"/>
                    <a:pt x="1050" y="1580"/>
                  </a:cubicBezTo>
                  <a:cubicBezTo>
                    <a:pt x="1453" y="1580"/>
                    <a:pt x="1840" y="1269"/>
                    <a:pt x="1840" y="794"/>
                  </a:cubicBezTo>
                  <a:cubicBezTo>
                    <a:pt x="1840"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1042226" y="2533381"/>
              <a:ext cx="27108" cy="23277"/>
            </a:xfrm>
            <a:custGeom>
              <a:avLst/>
              <a:gdLst/>
              <a:ahLst/>
              <a:cxnLst/>
              <a:rect l="l" t="t" r="r" b="b"/>
              <a:pathLst>
                <a:path w="1840" h="1580" extrusionOk="0">
                  <a:moveTo>
                    <a:pt x="1046" y="0"/>
                  </a:moveTo>
                  <a:cubicBezTo>
                    <a:pt x="344" y="0"/>
                    <a:pt x="0" y="847"/>
                    <a:pt x="490" y="1350"/>
                  </a:cubicBezTo>
                  <a:cubicBezTo>
                    <a:pt x="653" y="1509"/>
                    <a:pt x="851" y="1580"/>
                    <a:pt x="1046" y="1580"/>
                  </a:cubicBezTo>
                  <a:cubicBezTo>
                    <a:pt x="1452" y="1580"/>
                    <a:pt x="1840" y="1269"/>
                    <a:pt x="1840" y="794"/>
                  </a:cubicBezTo>
                  <a:cubicBezTo>
                    <a:pt x="1840" y="357"/>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1165066" y="2533381"/>
              <a:ext cx="27123" cy="23277"/>
            </a:xfrm>
            <a:custGeom>
              <a:avLst/>
              <a:gdLst/>
              <a:ahLst/>
              <a:cxnLst/>
              <a:rect l="l" t="t" r="r" b="b"/>
              <a:pathLst>
                <a:path w="1841" h="1580" extrusionOk="0">
                  <a:moveTo>
                    <a:pt x="1046" y="0"/>
                  </a:moveTo>
                  <a:cubicBezTo>
                    <a:pt x="345" y="0"/>
                    <a:pt x="0" y="847"/>
                    <a:pt x="490" y="1350"/>
                  </a:cubicBezTo>
                  <a:cubicBezTo>
                    <a:pt x="653" y="1509"/>
                    <a:pt x="852" y="1580"/>
                    <a:pt x="1046" y="1580"/>
                  </a:cubicBezTo>
                  <a:cubicBezTo>
                    <a:pt x="1453" y="1580"/>
                    <a:pt x="1840" y="1269"/>
                    <a:pt x="1840" y="794"/>
                  </a:cubicBezTo>
                  <a:cubicBezTo>
                    <a:pt x="1840" y="357"/>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1287905" y="2533381"/>
              <a:ext cx="27123" cy="23277"/>
            </a:xfrm>
            <a:custGeom>
              <a:avLst/>
              <a:gdLst/>
              <a:ahLst/>
              <a:cxnLst/>
              <a:rect l="l" t="t" r="r" b="b"/>
              <a:pathLst>
                <a:path w="1841" h="1580" extrusionOk="0">
                  <a:moveTo>
                    <a:pt x="1059" y="0"/>
                  </a:moveTo>
                  <a:cubicBezTo>
                    <a:pt x="358" y="0"/>
                    <a:pt x="1" y="847"/>
                    <a:pt x="504" y="1350"/>
                  </a:cubicBezTo>
                  <a:cubicBezTo>
                    <a:pt x="662" y="1509"/>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1410745" y="2533381"/>
              <a:ext cx="27123" cy="23277"/>
            </a:xfrm>
            <a:custGeom>
              <a:avLst/>
              <a:gdLst/>
              <a:ahLst/>
              <a:cxnLst/>
              <a:rect l="l" t="t" r="r" b="b"/>
              <a:pathLst>
                <a:path w="1841" h="1580" extrusionOk="0">
                  <a:moveTo>
                    <a:pt x="1060" y="0"/>
                  </a:moveTo>
                  <a:cubicBezTo>
                    <a:pt x="358" y="0"/>
                    <a:pt x="1" y="847"/>
                    <a:pt x="504" y="1350"/>
                  </a:cubicBezTo>
                  <a:cubicBezTo>
                    <a:pt x="662" y="1509"/>
                    <a:pt x="858" y="1580"/>
                    <a:pt x="1051" y="1580"/>
                  </a:cubicBezTo>
                  <a:cubicBezTo>
                    <a:pt x="1453" y="1580"/>
                    <a:pt x="1841" y="1269"/>
                    <a:pt x="1841" y="794"/>
                  </a:cubicBezTo>
                  <a:cubicBezTo>
                    <a:pt x="1841"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1533599" y="2533381"/>
              <a:ext cx="27314" cy="23366"/>
            </a:xfrm>
            <a:custGeom>
              <a:avLst/>
              <a:gdLst/>
              <a:ahLst/>
              <a:cxnLst/>
              <a:rect l="l" t="t" r="r" b="b"/>
              <a:pathLst>
                <a:path w="1854" h="1586" extrusionOk="0">
                  <a:moveTo>
                    <a:pt x="1059" y="0"/>
                  </a:moveTo>
                  <a:cubicBezTo>
                    <a:pt x="357" y="0"/>
                    <a:pt x="0" y="860"/>
                    <a:pt x="503" y="1350"/>
                  </a:cubicBezTo>
                  <a:cubicBezTo>
                    <a:pt x="666" y="1513"/>
                    <a:pt x="865" y="1586"/>
                    <a:pt x="1059" y="1586"/>
                  </a:cubicBezTo>
                  <a:cubicBezTo>
                    <a:pt x="1466" y="1586"/>
                    <a:pt x="1853" y="1269"/>
                    <a:pt x="1853" y="794"/>
                  </a:cubicBezTo>
                  <a:cubicBezTo>
                    <a:pt x="1853" y="357"/>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1656630" y="2533381"/>
              <a:ext cx="27123" cy="23366"/>
            </a:xfrm>
            <a:custGeom>
              <a:avLst/>
              <a:gdLst/>
              <a:ahLst/>
              <a:cxnLst/>
              <a:rect l="l" t="t" r="r" b="b"/>
              <a:pathLst>
                <a:path w="1841" h="1586" extrusionOk="0">
                  <a:moveTo>
                    <a:pt x="1059" y="0"/>
                  </a:moveTo>
                  <a:cubicBezTo>
                    <a:pt x="345" y="0"/>
                    <a:pt x="1" y="860"/>
                    <a:pt x="490" y="1350"/>
                  </a:cubicBezTo>
                  <a:cubicBezTo>
                    <a:pt x="653" y="1513"/>
                    <a:pt x="852" y="1586"/>
                    <a:pt x="1047" y="1586"/>
                  </a:cubicBezTo>
                  <a:cubicBezTo>
                    <a:pt x="1453" y="1586"/>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304776" y="2656604"/>
              <a:ext cx="27108" cy="23292"/>
            </a:xfrm>
            <a:custGeom>
              <a:avLst/>
              <a:gdLst/>
              <a:ahLst/>
              <a:cxnLst/>
              <a:rect l="l" t="t" r="r" b="b"/>
              <a:pathLst>
                <a:path w="1840" h="1581" extrusionOk="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427616" y="2656604"/>
              <a:ext cx="27123" cy="23292"/>
            </a:xfrm>
            <a:custGeom>
              <a:avLst/>
              <a:gdLst/>
              <a:ahLst/>
              <a:cxnLst/>
              <a:rect l="l" t="t" r="r" b="b"/>
              <a:pathLst>
                <a:path w="1841" h="1581" extrusionOk="0">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550455" y="2656604"/>
              <a:ext cx="27314" cy="23292"/>
            </a:xfrm>
            <a:custGeom>
              <a:avLst/>
              <a:gdLst/>
              <a:ahLst/>
              <a:cxnLst/>
              <a:rect l="l" t="t" r="r" b="b"/>
              <a:pathLst>
                <a:path w="1854" h="1581" extrusionOk="0">
                  <a:moveTo>
                    <a:pt x="1060" y="1"/>
                  </a:moveTo>
                  <a:cubicBezTo>
                    <a:pt x="358" y="1"/>
                    <a:pt x="1" y="848"/>
                    <a:pt x="504" y="1351"/>
                  </a:cubicBezTo>
                  <a:cubicBezTo>
                    <a:pt x="666" y="1509"/>
                    <a:pt x="865" y="1580"/>
                    <a:pt x="1060" y="1580"/>
                  </a:cubicBezTo>
                  <a:cubicBezTo>
                    <a:pt x="1466" y="1580"/>
                    <a:pt x="1854" y="1269"/>
                    <a:pt x="1854" y="795"/>
                  </a:cubicBezTo>
                  <a:cubicBezTo>
                    <a:pt x="1854"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673310" y="2656604"/>
              <a:ext cx="27299" cy="23380"/>
            </a:xfrm>
            <a:custGeom>
              <a:avLst/>
              <a:gdLst/>
              <a:ahLst/>
              <a:cxnLst/>
              <a:rect l="l" t="t" r="r" b="b"/>
              <a:pathLst>
                <a:path w="1853" h="1587" extrusionOk="0">
                  <a:moveTo>
                    <a:pt x="1059" y="1"/>
                  </a:moveTo>
                  <a:cubicBezTo>
                    <a:pt x="357" y="1"/>
                    <a:pt x="0" y="848"/>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796341" y="2656604"/>
              <a:ext cx="27123" cy="23292"/>
            </a:xfrm>
            <a:custGeom>
              <a:avLst/>
              <a:gdLst/>
              <a:ahLst/>
              <a:cxnLst/>
              <a:rect l="l" t="t" r="r" b="b"/>
              <a:pathLst>
                <a:path w="1841" h="1581" extrusionOk="0">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919180" y="2656604"/>
              <a:ext cx="27123" cy="23292"/>
            </a:xfrm>
            <a:custGeom>
              <a:avLst/>
              <a:gdLst/>
              <a:ahLst/>
              <a:cxnLst/>
              <a:rect l="l" t="t" r="r" b="b"/>
              <a:pathLst>
                <a:path w="1841" h="1581" extrusionOk="0">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1042226" y="2656604"/>
              <a:ext cx="27108" cy="23292"/>
            </a:xfrm>
            <a:custGeom>
              <a:avLst/>
              <a:gdLst/>
              <a:ahLst/>
              <a:cxnLst/>
              <a:rect l="l" t="t" r="r" b="b"/>
              <a:pathLst>
                <a:path w="1840" h="1581" extrusionOk="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1165066" y="2656604"/>
              <a:ext cx="27123" cy="23292"/>
            </a:xfrm>
            <a:custGeom>
              <a:avLst/>
              <a:gdLst/>
              <a:ahLst/>
              <a:cxnLst/>
              <a:rect l="l" t="t" r="r" b="b"/>
              <a:pathLst>
                <a:path w="1841" h="1581" extrusionOk="0">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1287905" y="2656604"/>
              <a:ext cx="27123" cy="23292"/>
            </a:xfrm>
            <a:custGeom>
              <a:avLst/>
              <a:gdLst/>
              <a:ahLst/>
              <a:cxnLst/>
              <a:rect l="l" t="t" r="r" b="b"/>
              <a:pathLst>
                <a:path w="1841" h="1581" extrusionOk="0">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1410745" y="2656604"/>
              <a:ext cx="27123" cy="23292"/>
            </a:xfrm>
            <a:custGeom>
              <a:avLst/>
              <a:gdLst/>
              <a:ahLst/>
              <a:cxnLst/>
              <a:rect l="l" t="t" r="r" b="b"/>
              <a:pathLst>
                <a:path w="1841" h="1581" extrusionOk="0">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1533599" y="2656604"/>
              <a:ext cx="27314" cy="23292"/>
            </a:xfrm>
            <a:custGeom>
              <a:avLst/>
              <a:gdLst/>
              <a:ahLst/>
              <a:cxnLst/>
              <a:rect l="l" t="t" r="r" b="b"/>
              <a:pathLst>
                <a:path w="1854" h="1581" extrusionOk="0">
                  <a:moveTo>
                    <a:pt x="1059" y="1"/>
                  </a:moveTo>
                  <a:cubicBezTo>
                    <a:pt x="357" y="1"/>
                    <a:pt x="0" y="848"/>
                    <a:pt x="503" y="1351"/>
                  </a:cubicBezTo>
                  <a:cubicBezTo>
                    <a:pt x="666" y="1509"/>
                    <a:pt x="865" y="1580"/>
                    <a:pt x="1059" y="1580"/>
                  </a:cubicBezTo>
                  <a:cubicBezTo>
                    <a:pt x="1465" y="1580"/>
                    <a:pt x="1853" y="1269"/>
                    <a:pt x="1853" y="795"/>
                  </a:cubicBezTo>
                  <a:cubicBezTo>
                    <a:pt x="1853"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1656630" y="2656604"/>
              <a:ext cx="27123" cy="23380"/>
            </a:xfrm>
            <a:custGeom>
              <a:avLst/>
              <a:gdLst/>
              <a:ahLst/>
              <a:cxnLst/>
              <a:rect l="l" t="t" r="r" b="b"/>
              <a:pathLst>
                <a:path w="1841" h="1587" extrusionOk="0">
                  <a:moveTo>
                    <a:pt x="1059" y="1"/>
                  </a:moveTo>
                  <a:cubicBezTo>
                    <a:pt x="345" y="1"/>
                    <a:pt x="1" y="848"/>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304776" y="2779841"/>
              <a:ext cx="27108" cy="23174"/>
            </a:xfrm>
            <a:custGeom>
              <a:avLst/>
              <a:gdLst/>
              <a:ahLst/>
              <a:cxnLst/>
              <a:rect l="l" t="t" r="r" b="b"/>
              <a:pathLst>
                <a:path w="1840" h="1573" extrusionOk="0">
                  <a:moveTo>
                    <a:pt x="1059" y="0"/>
                  </a:moveTo>
                  <a:cubicBezTo>
                    <a:pt x="344" y="0"/>
                    <a:pt x="0" y="847"/>
                    <a:pt x="490" y="1337"/>
                  </a:cubicBezTo>
                  <a:cubicBezTo>
                    <a:pt x="653" y="1500"/>
                    <a:pt x="852" y="1573"/>
                    <a:pt x="1046" y="1573"/>
                  </a:cubicBezTo>
                  <a:cubicBezTo>
                    <a:pt x="1453" y="1573"/>
                    <a:pt x="1840" y="1256"/>
                    <a:pt x="1840" y="781"/>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427616" y="2779841"/>
              <a:ext cx="27123" cy="23174"/>
            </a:xfrm>
            <a:custGeom>
              <a:avLst/>
              <a:gdLst/>
              <a:ahLst/>
              <a:cxnLst/>
              <a:rect l="l" t="t" r="r" b="b"/>
              <a:pathLst>
                <a:path w="1841" h="1573" extrusionOk="0">
                  <a:moveTo>
                    <a:pt x="1059" y="0"/>
                  </a:moveTo>
                  <a:cubicBezTo>
                    <a:pt x="358" y="0"/>
                    <a:pt x="1" y="847"/>
                    <a:pt x="503" y="1337"/>
                  </a:cubicBezTo>
                  <a:cubicBezTo>
                    <a:pt x="662" y="1500"/>
                    <a:pt x="858" y="1573"/>
                    <a:pt x="1051" y="1573"/>
                  </a:cubicBezTo>
                  <a:cubicBezTo>
                    <a:pt x="1453" y="1573"/>
                    <a:pt x="1840" y="1256"/>
                    <a:pt x="1840" y="781"/>
                  </a:cubicBezTo>
                  <a:cubicBezTo>
                    <a:pt x="1840" y="358"/>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550455" y="2779841"/>
              <a:ext cx="27314" cy="23277"/>
            </a:xfrm>
            <a:custGeom>
              <a:avLst/>
              <a:gdLst/>
              <a:ahLst/>
              <a:cxnLst/>
              <a:rect l="l" t="t" r="r" b="b"/>
              <a:pathLst>
                <a:path w="1854" h="1580" extrusionOk="0">
                  <a:moveTo>
                    <a:pt x="1060" y="0"/>
                  </a:moveTo>
                  <a:cubicBezTo>
                    <a:pt x="358" y="0"/>
                    <a:pt x="1" y="847"/>
                    <a:pt x="504" y="1350"/>
                  </a:cubicBezTo>
                  <a:cubicBezTo>
                    <a:pt x="666" y="1508"/>
                    <a:pt x="864" y="1580"/>
                    <a:pt x="1058" y="1580"/>
                  </a:cubicBezTo>
                  <a:cubicBezTo>
                    <a:pt x="1465" y="1580"/>
                    <a:pt x="1854" y="1265"/>
                    <a:pt x="1854" y="781"/>
                  </a:cubicBezTo>
                  <a:cubicBezTo>
                    <a:pt x="1854" y="345"/>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673310" y="2779841"/>
              <a:ext cx="27299" cy="23277"/>
            </a:xfrm>
            <a:custGeom>
              <a:avLst/>
              <a:gdLst/>
              <a:ahLst/>
              <a:cxnLst/>
              <a:rect l="l" t="t" r="r" b="b"/>
              <a:pathLst>
                <a:path w="1853" h="1580" extrusionOk="0">
                  <a:moveTo>
                    <a:pt x="1059" y="0"/>
                  </a:moveTo>
                  <a:cubicBezTo>
                    <a:pt x="357" y="0"/>
                    <a:pt x="0" y="847"/>
                    <a:pt x="503" y="1350"/>
                  </a:cubicBezTo>
                  <a:cubicBezTo>
                    <a:pt x="665" y="1508"/>
                    <a:pt x="863" y="1580"/>
                    <a:pt x="1057" y="1580"/>
                  </a:cubicBezTo>
                  <a:cubicBezTo>
                    <a:pt x="1464" y="1580"/>
                    <a:pt x="1853" y="1265"/>
                    <a:pt x="1853" y="781"/>
                  </a:cubicBezTo>
                  <a:cubicBezTo>
                    <a:pt x="1853" y="358"/>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796341" y="2779841"/>
              <a:ext cx="27123" cy="23174"/>
            </a:xfrm>
            <a:custGeom>
              <a:avLst/>
              <a:gdLst/>
              <a:ahLst/>
              <a:cxnLst/>
              <a:rect l="l" t="t" r="r" b="b"/>
              <a:pathLst>
                <a:path w="1841" h="1573" extrusionOk="0">
                  <a:moveTo>
                    <a:pt x="1059" y="0"/>
                  </a:moveTo>
                  <a:cubicBezTo>
                    <a:pt x="358" y="0"/>
                    <a:pt x="0" y="847"/>
                    <a:pt x="503" y="1337"/>
                  </a:cubicBezTo>
                  <a:cubicBezTo>
                    <a:pt x="662" y="1500"/>
                    <a:pt x="858" y="1573"/>
                    <a:pt x="1051" y="1573"/>
                  </a:cubicBezTo>
                  <a:cubicBezTo>
                    <a:pt x="1453" y="1573"/>
                    <a:pt x="1840" y="1256"/>
                    <a:pt x="1840" y="781"/>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919180" y="2779841"/>
              <a:ext cx="27123" cy="23174"/>
            </a:xfrm>
            <a:custGeom>
              <a:avLst/>
              <a:gdLst/>
              <a:ahLst/>
              <a:cxnLst/>
              <a:rect l="l" t="t" r="r" b="b"/>
              <a:pathLst>
                <a:path w="1841" h="1573" extrusionOk="0">
                  <a:moveTo>
                    <a:pt x="1060" y="0"/>
                  </a:moveTo>
                  <a:cubicBezTo>
                    <a:pt x="358" y="0"/>
                    <a:pt x="1" y="847"/>
                    <a:pt x="504" y="1337"/>
                  </a:cubicBezTo>
                  <a:cubicBezTo>
                    <a:pt x="662" y="1500"/>
                    <a:pt x="858" y="1573"/>
                    <a:pt x="1051" y="1573"/>
                  </a:cubicBezTo>
                  <a:cubicBezTo>
                    <a:pt x="1453" y="1573"/>
                    <a:pt x="1840" y="1256"/>
                    <a:pt x="1840" y="781"/>
                  </a:cubicBezTo>
                  <a:cubicBezTo>
                    <a:pt x="1840"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1042226" y="2779841"/>
              <a:ext cx="27108" cy="23174"/>
            </a:xfrm>
            <a:custGeom>
              <a:avLst/>
              <a:gdLst/>
              <a:ahLst/>
              <a:cxnLst/>
              <a:rect l="l" t="t" r="r" b="b"/>
              <a:pathLst>
                <a:path w="1840" h="1573" extrusionOk="0">
                  <a:moveTo>
                    <a:pt x="1046" y="0"/>
                  </a:moveTo>
                  <a:cubicBezTo>
                    <a:pt x="344" y="0"/>
                    <a:pt x="0" y="847"/>
                    <a:pt x="490" y="1337"/>
                  </a:cubicBezTo>
                  <a:cubicBezTo>
                    <a:pt x="653" y="1500"/>
                    <a:pt x="852" y="1573"/>
                    <a:pt x="1046" y="1573"/>
                  </a:cubicBezTo>
                  <a:cubicBezTo>
                    <a:pt x="1453" y="1573"/>
                    <a:pt x="1840" y="1256"/>
                    <a:pt x="1840" y="781"/>
                  </a:cubicBezTo>
                  <a:cubicBezTo>
                    <a:pt x="1840" y="358"/>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1165066" y="2779841"/>
              <a:ext cx="27123" cy="23174"/>
            </a:xfrm>
            <a:custGeom>
              <a:avLst/>
              <a:gdLst/>
              <a:ahLst/>
              <a:cxnLst/>
              <a:rect l="l" t="t" r="r" b="b"/>
              <a:pathLst>
                <a:path w="1841" h="1573" extrusionOk="0">
                  <a:moveTo>
                    <a:pt x="1046" y="0"/>
                  </a:moveTo>
                  <a:cubicBezTo>
                    <a:pt x="345" y="0"/>
                    <a:pt x="0" y="847"/>
                    <a:pt x="490" y="1337"/>
                  </a:cubicBezTo>
                  <a:cubicBezTo>
                    <a:pt x="653" y="1500"/>
                    <a:pt x="852" y="1573"/>
                    <a:pt x="1046" y="1573"/>
                  </a:cubicBezTo>
                  <a:cubicBezTo>
                    <a:pt x="1453" y="1573"/>
                    <a:pt x="1840" y="1256"/>
                    <a:pt x="1840" y="781"/>
                  </a:cubicBezTo>
                  <a:cubicBezTo>
                    <a:pt x="1840" y="358"/>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1287905" y="2779841"/>
              <a:ext cx="27123" cy="23174"/>
            </a:xfrm>
            <a:custGeom>
              <a:avLst/>
              <a:gdLst/>
              <a:ahLst/>
              <a:cxnLst/>
              <a:rect l="l" t="t" r="r" b="b"/>
              <a:pathLst>
                <a:path w="1841" h="1573" extrusionOk="0">
                  <a:moveTo>
                    <a:pt x="1059" y="0"/>
                  </a:moveTo>
                  <a:cubicBezTo>
                    <a:pt x="358" y="0"/>
                    <a:pt x="1" y="847"/>
                    <a:pt x="504" y="1337"/>
                  </a:cubicBezTo>
                  <a:cubicBezTo>
                    <a:pt x="662" y="1500"/>
                    <a:pt x="858" y="1573"/>
                    <a:pt x="1051" y="1573"/>
                  </a:cubicBezTo>
                  <a:cubicBezTo>
                    <a:pt x="1453" y="1573"/>
                    <a:pt x="1840" y="1256"/>
                    <a:pt x="1840" y="781"/>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1410745" y="2779841"/>
              <a:ext cx="27123" cy="23174"/>
            </a:xfrm>
            <a:custGeom>
              <a:avLst/>
              <a:gdLst/>
              <a:ahLst/>
              <a:cxnLst/>
              <a:rect l="l" t="t" r="r" b="b"/>
              <a:pathLst>
                <a:path w="1841" h="1573" extrusionOk="0">
                  <a:moveTo>
                    <a:pt x="1060" y="0"/>
                  </a:moveTo>
                  <a:cubicBezTo>
                    <a:pt x="358" y="0"/>
                    <a:pt x="1" y="847"/>
                    <a:pt x="504" y="1337"/>
                  </a:cubicBezTo>
                  <a:cubicBezTo>
                    <a:pt x="662" y="1500"/>
                    <a:pt x="858" y="1573"/>
                    <a:pt x="1051" y="1573"/>
                  </a:cubicBezTo>
                  <a:cubicBezTo>
                    <a:pt x="1453" y="1573"/>
                    <a:pt x="1841" y="1256"/>
                    <a:pt x="1841" y="781"/>
                  </a:cubicBezTo>
                  <a:cubicBezTo>
                    <a:pt x="1841"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1533599" y="2779841"/>
              <a:ext cx="27314" cy="23277"/>
            </a:xfrm>
            <a:custGeom>
              <a:avLst/>
              <a:gdLst/>
              <a:ahLst/>
              <a:cxnLst/>
              <a:rect l="l" t="t" r="r" b="b"/>
              <a:pathLst>
                <a:path w="1854" h="1580" extrusionOk="0">
                  <a:moveTo>
                    <a:pt x="1059" y="0"/>
                  </a:moveTo>
                  <a:cubicBezTo>
                    <a:pt x="357" y="0"/>
                    <a:pt x="0" y="847"/>
                    <a:pt x="503" y="1350"/>
                  </a:cubicBezTo>
                  <a:cubicBezTo>
                    <a:pt x="665" y="1508"/>
                    <a:pt x="863" y="1580"/>
                    <a:pt x="1057" y="1580"/>
                  </a:cubicBezTo>
                  <a:cubicBezTo>
                    <a:pt x="1464" y="1580"/>
                    <a:pt x="1853" y="1265"/>
                    <a:pt x="1853" y="781"/>
                  </a:cubicBezTo>
                  <a:cubicBezTo>
                    <a:pt x="1853" y="345"/>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1656630" y="2779841"/>
              <a:ext cx="27123" cy="23277"/>
            </a:xfrm>
            <a:custGeom>
              <a:avLst/>
              <a:gdLst/>
              <a:ahLst/>
              <a:cxnLst/>
              <a:rect l="l" t="t" r="r" b="b"/>
              <a:pathLst>
                <a:path w="1841" h="1580" extrusionOk="0">
                  <a:moveTo>
                    <a:pt x="1059" y="0"/>
                  </a:moveTo>
                  <a:cubicBezTo>
                    <a:pt x="345" y="0"/>
                    <a:pt x="1" y="847"/>
                    <a:pt x="490" y="1350"/>
                  </a:cubicBezTo>
                  <a:cubicBezTo>
                    <a:pt x="653" y="1508"/>
                    <a:pt x="851" y="1580"/>
                    <a:pt x="1044" y="1580"/>
                  </a:cubicBezTo>
                  <a:cubicBezTo>
                    <a:pt x="1452" y="1580"/>
                    <a:pt x="1840" y="1265"/>
                    <a:pt x="1840" y="781"/>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6"/>
        <p:cNvGrpSpPr/>
        <p:nvPr/>
      </p:nvGrpSpPr>
      <p:grpSpPr>
        <a:xfrm>
          <a:off x="0" y="0"/>
          <a:ext cx="0" cy="0"/>
          <a:chOff x="0" y="0"/>
          <a:chExt cx="0" cy="0"/>
        </a:xfrm>
      </p:grpSpPr>
      <p:sp>
        <p:nvSpPr>
          <p:cNvPr id="197" name="Google Shape;197;p4"/>
          <p:cNvSpPr txBox="1">
            <a:spLocks noGrp="1"/>
          </p:cNvSpPr>
          <p:nvPr>
            <p:ph type="body" idx="1"/>
          </p:nvPr>
        </p:nvSpPr>
        <p:spPr>
          <a:xfrm>
            <a:off x="616875" y="1478025"/>
            <a:ext cx="3091200" cy="1842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AutoNum type="arabicPeriod"/>
              <a:defRPr sz="1800"/>
            </a:lvl1pPr>
            <a:lvl2pPr marL="914400" lvl="1" indent="-317500" rtl="0">
              <a:spcBef>
                <a:spcPts val="1000"/>
              </a:spcBef>
              <a:spcAft>
                <a:spcPts val="0"/>
              </a:spcAft>
              <a:buSzPts val="1400"/>
              <a:buAutoNum type="alphaLcPeriod"/>
              <a:defRPr/>
            </a:lvl2pPr>
            <a:lvl3pPr marL="1371600" lvl="2" indent="-317500" rtl="0">
              <a:spcBef>
                <a:spcPts val="1600"/>
              </a:spcBef>
              <a:spcAft>
                <a:spcPts val="0"/>
              </a:spcAft>
              <a:buSzPts val="1400"/>
              <a:buAutoNum type="romanLcPeriod"/>
              <a:defRPr/>
            </a:lvl3pPr>
            <a:lvl4pPr marL="1828800" lvl="3" indent="-317500" rtl="0">
              <a:spcBef>
                <a:spcPts val="1600"/>
              </a:spcBef>
              <a:spcAft>
                <a:spcPts val="0"/>
              </a:spcAft>
              <a:buSzPts val="1400"/>
              <a:buAutoNum type="arabicPeriod"/>
              <a:defRPr/>
            </a:lvl4pPr>
            <a:lvl5pPr marL="2286000" lvl="4" indent="-317500" rtl="0">
              <a:spcBef>
                <a:spcPts val="1600"/>
              </a:spcBef>
              <a:spcAft>
                <a:spcPts val="0"/>
              </a:spcAft>
              <a:buSzPts val="1400"/>
              <a:buAutoNum type="alphaLcPeriod"/>
              <a:defRPr/>
            </a:lvl5pPr>
            <a:lvl6pPr marL="2743200" lvl="5" indent="-317500" rtl="0">
              <a:spcBef>
                <a:spcPts val="1600"/>
              </a:spcBef>
              <a:spcAft>
                <a:spcPts val="0"/>
              </a:spcAft>
              <a:buSzPts val="1400"/>
              <a:buAutoNum type="romanLcPeriod"/>
              <a:defRPr/>
            </a:lvl6pPr>
            <a:lvl7pPr marL="3200400" lvl="6" indent="-317500" rtl="0">
              <a:spcBef>
                <a:spcPts val="1600"/>
              </a:spcBef>
              <a:spcAft>
                <a:spcPts val="0"/>
              </a:spcAft>
              <a:buSzPts val="1400"/>
              <a:buAutoNum type="arabicPeriod"/>
              <a:defRPr/>
            </a:lvl7pPr>
            <a:lvl8pPr marL="3657600" lvl="7" indent="-317500" rtl="0">
              <a:spcBef>
                <a:spcPts val="1600"/>
              </a:spcBef>
              <a:spcAft>
                <a:spcPts val="0"/>
              </a:spcAft>
              <a:buSzPts val="1400"/>
              <a:buAutoNum type="alphaLcPeriod"/>
              <a:defRPr/>
            </a:lvl8pPr>
            <a:lvl9pPr marL="4114800" lvl="8" indent="-317500" rtl="0">
              <a:spcBef>
                <a:spcPts val="1600"/>
              </a:spcBef>
              <a:spcAft>
                <a:spcPts val="1600"/>
              </a:spcAft>
              <a:buSzPts val="1400"/>
              <a:buAutoNum type="romanLcPeriod"/>
              <a:defRPr/>
            </a:lvl9pPr>
          </a:lstStyle>
          <a:p>
            <a:endParaRPr/>
          </a:p>
        </p:txBody>
      </p:sp>
      <p:sp>
        <p:nvSpPr>
          <p:cNvPr id="198" name="Google Shape;198;p4"/>
          <p:cNvSpPr txBox="1">
            <a:spLocks noGrp="1"/>
          </p:cNvSpPr>
          <p:nvPr>
            <p:ph type="title"/>
          </p:nvPr>
        </p:nvSpPr>
        <p:spPr>
          <a:xfrm>
            <a:off x="594225" y="376875"/>
            <a:ext cx="4797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99" name="Google Shape;199;p4"/>
          <p:cNvGrpSpPr/>
          <p:nvPr/>
        </p:nvGrpSpPr>
        <p:grpSpPr>
          <a:xfrm>
            <a:off x="51241" y="106707"/>
            <a:ext cx="205952" cy="1766254"/>
            <a:chOff x="51241" y="106707"/>
            <a:chExt cx="205952" cy="1766254"/>
          </a:xfrm>
        </p:grpSpPr>
        <p:sp>
          <p:nvSpPr>
            <p:cNvPr id="200" name="Google Shape;200;p4"/>
            <p:cNvSpPr/>
            <p:nvPr/>
          </p:nvSpPr>
          <p:spPr>
            <a:xfrm rot="5400000">
              <a:off x="221759" y="109410"/>
              <a:ext cx="38137" cy="32730"/>
            </a:xfrm>
            <a:custGeom>
              <a:avLst/>
              <a:gdLst/>
              <a:ahLst/>
              <a:cxnLst/>
              <a:rect l="l" t="t" r="r" b="b"/>
              <a:pathLst>
                <a:path w="1841" h="1580" extrusionOk="0">
                  <a:moveTo>
                    <a:pt x="1059" y="0"/>
                  </a:moveTo>
                  <a:cubicBezTo>
                    <a:pt x="358" y="0"/>
                    <a:pt x="1" y="847"/>
                    <a:pt x="503" y="1350"/>
                  </a:cubicBezTo>
                  <a:cubicBezTo>
                    <a:pt x="662" y="1508"/>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rot="5400000">
              <a:off x="221625" y="282270"/>
              <a:ext cx="38406" cy="32730"/>
            </a:xfrm>
            <a:custGeom>
              <a:avLst/>
              <a:gdLst/>
              <a:ahLst/>
              <a:cxnLst/>
              <a:rect l="l" t="t" r="r" b="b"/>
              <a:pathLst>
                <a:path w="1854" h="1580" extrusionOk="0">
                  <a:moveTo>
                    <a:pt x="1060" y="0"/>
                  </a:moveTo>
                  <a:cubicBezTo>
                    <a:pt x="358" y="0"/>
                    <a:pt x="1" y="847"/>
                    <a:pt x="504" y="1350"/>
                  </a:cubicBezTo>
                  <a:cubicBezTo>
                    <a:pt x="666" y="1508"/>
                    <a:pt x="865" y="1580"/>
                    <a:pt x="1060" y="1580"/>
                  </a:cubicBezTo>
                  <a:cubicBezTo>
                    <a:pt x="1466" y="1580"/>
                    <a:pt x="1854" y="1269"/>
                    <a:pt x="1854" y="794"/>
                  </a:cubicBezTo>
                  <a:cubicBezTo>
                    <a:pt x="1854"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rot="5400000">
              <a:off x="221770" y="455139"/>
              <a:ext cx="38116" cy="32730"/>
            </a:xfrm>
            <a:custGeom>
              <a:avLst/>
              <a:gdLst/>
              <a:ahLst/>
              <a:cxnLst/>
              <a:rect l="l" t="t" r="r" b="b"/>
              <a:pathLst>
                <a:path w="1840" h="1580" extrusionOk="0">
                  <a:moveTo>
                    <a:pt x="1046" y="0"/>
                  </a:moveTo>
                  <a:cubicBezTo>
                    <a:pt x="344" y="0"/>
                    <a:pt x="0" y="847"/>
                    <a:pt x="490" y="1350"/>
                  </a:cubicBezTo>
                  <a:cubicBezTo>
                    <a:pt x="653" y="1508"/>
                    <a:pt x="851" y="1580"/>
                    <a:pt x="1046" y="1580"/>
                  </a:cubicBezTo>
                  <a:cubicBezTo>
                    <a:pt x="1452" y="1580"/>
                    <a:pt x="1840" y="1269"/>
                    <a:pt x="1840" y="794"/>
                  </a:cubicBezTo>
                  <a:cubicBezTo>
                    <a:pt x="1840" y="344"/>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4"/>
            <p:cNvSpPr/>
            <p:nvPr/>
          </p:nvSpPr>
          <p:spPr>
            <a:xfrm rot="5400000">
              <a:off x="221759" y="627875"/>
              <a:ext cx="38137" cy="32730"/>
            </a:xfrm>
            <a:custGeom>
              <a:avLst/>
              <a:gdLst/>
              <a:ahLst/>
              <a:cxnLst/>
              <a:rect l="l" t="t" r="r" b="b"/>
              <a:pathLst>
                <a:path w="1841" h="1580" extrusionOk="0">
                  <a:moveTo>
                    <a:pt x="1059" y="0"/>
                  </a:moveTo>
                  <a:cubicBezTo>
                    <a:pt x="358" y="0"/>
                    <a:pt x="0" y="847"/>
                    <a:pt x="503"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rot="5400000">
              <a:off x="221759" y="800599"/>
              <a:ext cx="38137" cy="32730"/>
            </a:xfrm>
            <a:custGeom>
              <a:avLst/>
              <a:gdLst/>
              <a:ahLst/>
              <a:cxnLst/>
              <a:rect l="l" t="t" r="r" b="b"/>
              <a:pathLst>
                <a:path w="1841" h="1580" extrusionOk="0">
                  <a:moveTo>
                    <a:pt x="1060" y="0"/>
                  </a:moveTo>
                  <a:cubicBezTo>
                    <a:pt x="358" y="0"/>
                    <a:pt x="1" y="847"/>
                    <a:pt x="504" y="1350"/>
                  </a:cubicBezTo>
                  <a:cubicBezTo>
                    <a:pt x="662" y="1508"/>
                    <a:pt x="858" y="1580"/>
                    <a:pt x="1050" y="1580"/>
                  </a:cubicBezTo>
                  <a:cubicBezTo>
                    <a:pt x="1453" y="1580"/>
                    <a:pt x="1840" y="1269"/>
                    <a:pt x="1840" y="794"/>
                  </a:cubicBezTo>
                  <a:cubicBezTo>
                    <a:pt x="1840"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rot="5400000">
              <a:off x="221770" y="973604"/>
              <a:ext cx="38116" cy="32730"/>
            </a:xfrm>
            <a:custGeom>
              <a:avLst/>
              <a:gdLst/>
              <a:ahLst/>
              <a:cxnLst/>
              <a:rect l="l" t="t" r="r" b="b"/>
              <a:pathLst>
                <a:path w="1840" h="1580" extrusionOk="0">
                  <a:moveTo>
                    <a:pt x="1046" y="0"/>
                  </a:moveTo>
                  <a:cubicBezTo>
                    <a:pt x="344" y="0"/>
                    <a:pt x="0" y="847"/>
                    <a:pt x="490" y="1350"/>
                  </a:cubicBezTo>
                  <a:cubicBezTo>
                    <a:pt x="653" y="1508"/>
                    <a:pt x="851" y="1580"/>
                    <a:pt x="1046" y="1580"/>
                  </a:cubicBezTo>
                  <a:cubicBezTo>
                    <a:pt x="1452" y="1580"/>
                    <a:pt x="1840" y="1269"/>
                    <a:pt x="1840" y="794"/>
                  </a:cubicBezTo>
                  <a:cubicBezTo>
                    <a:pt x="1840" y="357"/>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rot="5400000">
              <a:off x="221759" y="1146339"/>
              <a:ext cx="38137" cy="32730"/>
            </a:xfrm>
            <a:custGeom>
              <a:avLst/>
              <a:gdLst/>
              <a:ahLst/>
              <a:cxnLst/>
              <a:rect l="l" t="t" r="r" b="b"/>
              <a:pathLst>
                <a:path w="1841" h="1580" extrusionOk="0">
                  <a:moveTo>
                    <a:pt x="1046" y="0"/>
                  </a:moveTo>
                  <a:cubicBezTo>
                    <a:pt x="345" y="0"/>
                    <a:pt x="0" y="847"/>
                    <a:pt x="490" y="1350"/>
                  </a:cubicBezTo>
                  <a:cubicBezTo>
                    <a:pt x="653" y="1508"/>
                    <a:pt x="852" y="1580"/>
                    <a:pt x="1046" y="1580"/>
                  </a:cubicBezTo>
                  <a:cubicBezTo>
                    <a:pt x="1453" y="1580"/>
                    <a:pt x="1840" y="1269"/>
                    <a:pt x="1840" y="794"/>
                  </a:cubicBezTo>
                  <a:cubicBezTo>
                    <a:pt x="1840" y="357"/>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rot="5400000">
              <a:off x="221759" y="1319063"/>
              <a:ext cx="38137" cy="32730"/>
            </a:xfrm>
            <a:custGeom>
              <a:avLst/>
              <a:gdLst/>
              <a:ahLst/>
              <a:cxnLst/>
              <a:rect l="l" t="t" r="r" b="b"/>
              <a:pathLst>
                <a:path w="1841" h="1580" extrusionOk="0">
                  <a:moveTo>
                    <a:pt x="1059" y="0"/>
                  </a:moveTo>
                  <a:cubicBezTo>
                    <a:pt x="358" y="0"/>
                    <a:pt x="1" y="847"/>
                    <a:pt x="504"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4"/>
            <p:cNvSpPr/>
            <p:nvPr/>
          </p:nvSpPr>
          <p:spPr>
            <a:xfrm rot="5400000">
              <a:off x="221759" y="1491788"/>
              <a:ext cx="38137" cy="32730"/>
            </a:xfrm>
            <a:custGeom>
              <a:avLst/>
              <a:gdLst/>
              <a:ahLst/>
              <a:cxnLst/>
              <a:rect l="l" t="t" r="r" b="b"/>
              <a:pathLst>
                <a:path w="1841" h="1580" extrusionOk="0">
                  <a:moveTo>
                    <a:pt x="1060" y="0"/>
                  </a:moveTo>
                  <a:cubicBezTo>
                    <a:pt x="358" y="0"/>
                    <a:pt x="1" y="847"/>
                    <a:pt x="504" y="1350"/>
                  </a:cubicBezTo>
                  <a:cubicBezTo>
                    <a:pt x="662" y="1508"/>
                    <a:pt x="858" y="1580"/>
                    <a:pt x="1051" y="1580"/>
                  </a:cubicBezTo>
                  <a:cubicBezTo>
                    <a:pt x="1453" y="1580"/>
                    <a:pt x="1841" y="1269"/>
                    <a:pt x="1841" y="794"/>
                  </a:cubicBezTo>
                  <a:cubicBezTo>
                    <a:pt x="1841"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rot="5400000">
              <a:off x="221625" y="1664668"/>
              <a:ext cx="38406" cy="32730"/>
            </a:xfrm>
            <a:custGeom>
              <a:avLst/>
              <a:gdLst/>
              <a:ahLst/>
              <a:cxnLst/>
              <a:rect l="l" t="t" r="r" b="b"/>
              <a:pathLst>
                <a:path w="1854" h="1580" extrusionOk="0">
                  <a:moveTo>
                    <a:pt x="1072" y="0"/>
                  </a:moveTo>
                  <a:cubicBezTo>
                    <a:pt x="357" y="0"/>
                    <a:pt x="0" y="847"/>
                    <a:pt x="503" y="1350"/>
                  </a:cubicBezTo>
                  <a:cubicBezTo>
                    <a:pt x="662" y="1508"/>
                    <a:pt x="859" y="1580"/>
                    <a:pt x="1053" y="1580"/>
                  </a:cubicBezTo>
                  <a:cubicBezTo>
                    <a:pt x="1459" y="1580"/>
                    <a:pt x="1853" y="1269"/>
                    <a:pt x="1853" y="794"/>
                  </a:cubicBezTo>
                  <a:cubicBezTo>
                    <a:pt x="1853" y="357"/>
                    <a:pt x="1496" y="0"/>
                    <a:pt x="1072"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rot="5400000">
              <a:off x="221759" y="1837528"/>
              <a:ext cx="38137" cy="32730"/>
            </a:xfrm>
            <a:custGeom>
              <a:avLst/>
              <a:gdLst/>
              <a:ahLst/>
              <a:cxnLst/>
              <a:rect l="l" t="t" r="r" b="b"/>
              <a:pathLst>
                <a:path w="1841" h="1580" extrusionOk="0">
                  <a:moveTo>
                    <a:pt x="1059" y="0"/>
                  </a:moveTo>
                  <a:cubicBezTo>
                    <a:pt x="345" y="0"/>
                    <a:pt x="1" y="847"/>
                    <a:pt x="490" y="1350"/>
                  </a:cubicBezTo>
                  <a:cubicBezTo>
                    <a:pt x="653" y="1508"/>
                    <a:pt x="852" y="1580"/>
                    <a:pt x="1046"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4"/>
            <p:cNvSpPr/>
            <p:nvPr/>
          </p:nvSpPr>
          <p:spPr>
            <a:xfrm rot="5400000">
              <a:off x="48569" y="109483"/>
              <a:ext cx="38137" cy="32585"/>
            </a:xfrm>
            <a:custGeom>
              <a:avLst/>
              <a:gdLst/>
              <a:ahLst/>
              <a:cxnLst/>
              <a:rect l="l" t="t" r="r" b="b"/>
              <a:pathLst>
                <a:path w="1841" h="1573" extrusionOk="0">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4"/>
            <p:cNvSpPr/>
            <p:nvPr/>
          </p:nvSpPr>
          <p:spPr>
            <a:xfrm rot="5400000">
              <a:off x="48382" y="282290"/>
              <a:ext cx="38406" cy="32689"/>
            </a:xfrm>
            <a:custGeom>
              <a:avLst/>
              <a:gdLst/>
              <a:ahLst/>
              <a:cxnLst/>
              <a:rect l="l" t="t" r="r" b="b"/>
              <a:pathLst>
                <a:path w="1854" h="1578" extrusionOk="0">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
            <p:cNvSpPr/>
            <p:nvPr/>
          </p:nvSpPr>
          <p:spPr>
            <a:xfrm rot="5400000">
              <a:off x="48527" y="455160"/>
              <a:ext cx="38116" cy="32689"/>
            </a:xfrm>
            <a:custGeom>
              <a:avLst/>
              <a:gdLst/>
              <a:ahLst/>
              <a:cxnLst/>
              <a:rect l="l" t="t" r="r" b="b"/>
              <a:pathLst>
                <a:path w="1840" h="1578" extrusionOk="0">
                  <a:moveTo>
                    <a:pt x="1046" y="1"/>
                  </a:moveTo>
                  <a:cubicBezTo>
                    <a:pt x="344" y="1"/>
                    <a:pt x="0" y="848"/>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rot="5400000">
              <a:off x="48569" y="627947"/>
              <a:ext cx="38137" cy="32585"/>
            </a:xfrm>
            <a:custGeom>
              <a:avLst/>
              <a:gdLst/>
              <a:ahLst/>
              <a:cxnLst/>
              <a:rect l="l" t="t" r="r" b="b"/>
              <a:pathLst>
                <a:path w="1841" h="1573" extrusionOk="0">
                  <a:moveTo>
                    <a:pt x="1059" y="1"/>
                  </a:moveTo>
                  <a:cubicBezTo>
                    <a:pt x="358" y="1"/>
                    <a:pt x="0" y="848"/>
                    <a:pt x="503"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4"/>
            <p:cNvSpPr/>
            <p:nvPr/>
          </p:nvSpPr>
          <p:spPr>
            <a:xfrm rot="5400000">
              <a:off x="48569" y="800672"/>
              <a:ext cx="38137" cy="32585"/>
            </a:xfrm>
            <a:custGeom>
              <a:avLst/>
              <a:gdLst/>
              <a:ahLst/>
              <a:cxnLst/>
              <a:rect l="l" t="t" r="r" b="b"/>
              <a:pathLst>
                <a:path w="1841" h="1573" extrusionOk="0">
                  <a:moveTo>
                    <a:pt x="1060" y="1"/>
                  </a:moveTo>
                  <a:cubicBezTo>
                    <a:pt x="358" y="1"/>
                    <a:pt x="1" y="848"/>
                    <a:pt x="504" y="1337"/>
                  </a:cubicBezTo>
                  <a:cubicBezTo>
                    <a:pt x="662" y="1500"/>
                    <a:pt x="858" y="1573"/>
                    <a:pt x="1051" y="1573"/>
                  </a:cubicBezTo>
                  <a:cubicBezTo>
                    <a:pt x="1453" y="1573"/>
                    <a:pt x="1840" y="1256"/>
                    <a:pt x="1840"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4"/>
            <p:cNvSpPr/>
            <p:nvPr/>
          </p:nvSpPr>
          <p:spPr>
            <a:xfrm rot="5400000">
              <a:off x="48579" y="973676"/>
              <a:ext cx="38116" cy="32585"/>
            </a:xfrm>
            <a:custGeom>
              <a:avLst/>
              <a:gdLst/>
              <a:ahLst/>
              <a:cxnLst/>
              <a:rect l="l" t="t" r="r" b="b"/>
              <a:pathLst>
                <a:path w="1840" h="1573" extrusionOk="0">
                  <a:moveTo>
                    <a:pt x="1046" y="1"/>
                  </a:moveTo>
                  <a:cubicBezTo>
                    <a:pt x="344"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rot="5400000">
              <a:off x="48569" y="1146411"/>
              <a:ext cx="38137" cy="32585"/>
            </a:xfrm>
            <a:custGeom>
              <a:avLst/>
              <a:gdLst/>
              <a:ahLst/>
              <a:cxnLst/>
              <a:rect l="l" t="t" r="r" b="b"/>
              <a:pathLst>
                <a:path w="1841" h="1573" extrusionOk="0">
                  <a:moveTo>
                    <a:pt x="1046" y="1"/>
                  </a:moveTo>
                  <a:cubicBezTo>
                    <a:pt x="345"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4"/>
            <p:cNvSpPr/>
            <p:nvPr/>
          </p:nvSpPr>
          <p:spPr>
            <a:xfrm rot="5400000">
              <a:off x="48569" y="1319136"/>
              <a:ext cx="38137" cy="32585"/>
            </a:xfrm>
            <a:custGeom>
              <a:avLst/>
              <a:gdLst/>
              <a:ahLst/>
              <a:cxnLst/>
              <a:rect l="l" t="t" r="r" b="b"/>
              <a:pathLst>
                <a:path w="1841" h="1573" extrusionOk="0">
                  <a:moveTo>
                    <a:pt x="1059" y="1"/>
                  </a:moveTo>
                  <a:cubicBezTo>
                    <a:pt x="358" y="1"/>
                    <a:pt x="1" y="848"/>
                    <a:pt x="504"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
            <p:cNvSpPr/>
            <p:nvPr/>
          </p:nvSpPr>
          <p:spPr>
            <a:xfrm rot="5400000">
              <a:off x="48569" y="1491861"/>
              <a:ext cx="38137" cy="32585"/>
            </a:xfrm>
            <a:custGeom>
              <a:avLst/>
              <a:gdLst/>
              <a:ahLst/>
              <a:cxnLst/>
              <a:rect l="l" t="t" r="r" b="b"/>
              <a:pathLst>
                <a:path w="1841" h="1573" extrusionOk="0">
                  <a:moveTo>
                    <a:pt x="1060" y="1"/>
                  </a:moveTo>
                  <a:cubicBezTo>
                    <a:pt x="358" y="1"/>
                    <a:pt x="1" y="848"/>
                    <a:pt x="504" y="1337"/>
                  </a:cubicBezTo>
                  <a:cubicBezTo>
                    <a:pt x="662" y="1500"/>
                    <a:pt x="858" y="1573"/>
                    <a:pt x="1051" y="1573"/>
                  </a:cubicBezTo>
                  <a:cubicBezTo>
                    <a:pt x="1453" y="1573"/>
                    <a:pt x="1841" y="1256"/>
                    <a:pt x="1841" y="782"/>
                  </a:cubicBezTo>
                  <a:cubicBezTo>
                    <a:pt x="1841"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rot="5400000">
              <a:off x="48465" y="1664772"/>
              <a:ext cx="38344" cy="32585"/>
            </a:xfrm>
            <a:custGeom>
              <a:avLst/>
              <a:gdLst/>
              <a:ahLst/>
              <a:cxnLst/>
              <a:rect l="l" t="t" r="r" b="b"/>
              <a:pathLst>
                <a:path w="1851" h="1573" extrusionOk="0">
                  <a:moveTo>
                    <a:pt x="1053" y="1"/>
                  </a:moveTo>
                  <a:cubicBezTo>
                    <a:pt x="349" y="1"/>
                    <a:pt x="1" y="851"/>
                    <a:pt x="500" y="1337"/>
                  </a:cubicBezTo>
                  <a:cubicBezTo>
                    <a:pt x="659" y="1500"/>
                    <a:pt x="856" y="1573"/>
                    <a:pt x="1050" y="1573"/>
                  </a:cubicBezTo>
                  <a:cubicBezTo>
                    <a:pt x="1457" y="1573"/>
                    <a:pt x="1850" y="1256"/>
                    <a:pt x="1850" y="782"/>
                  </a:cubicBezTo>
                  <a:cubicBezTo>
                    <a:pt x="1850" y="358"/>
                    <a:pt x="1493" y="1"/>
                    <a:pt x="1069" y="1"/>
                  </a:cubicBezTo>
                  <a:cubicBezTo>
                    <a:pt x="1064" y="1"/>
                    <a:pt x="1058" y="1"/>
                    <a:pt x="105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rot="5400000">
              <a:off x="48517" y="1837548"/>
              <a:ext cx="38137" cy="32689"/>
            </a:xfrm>
            <a:custGeom>
              <a:avLst/>
              <a:gdLst/>
              <a:ahLst/>
              <a:cxnLst/>
              <a:rect l="l" t="t" r="r" b="b"/>
              <a:pathLst>
                <a:path w="1841" h="1578" extrusionOk="0">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2"/>
        <p:cNvGrpSpPr/>
        <p:nvPr/>
      </p:nvGrpSpPr>
      <p:grpSpPr>
        <a:xfrm>
          <a:off x="0" y="0"/>
          <a:ext cx="0" cy="0"/>
          <a:chOff x="0" y="0"/>
          <a:chExt cx="0" cy="0"/>
        </a:xfrm>
      </p:grpSpPr>
      <p:sp>
        <p:nvSpPr>
          <p:cNvPr id="223" name="Google Shape;223;p5"/>
          <p:cNvSpPr txBox="1">
            <a:spLocks noGrp="1"/>
          </p:cNvSpPr>
          <p:nvPr>
            <p:ph type="ctrTitle"/>
          </p:nvPr>
        </p:nvSpPr>
        <p:spPr>
          <a:xfrm flipH="1">
            <a:off x="720004" y="2484525"/>
            <a:ext cx="210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b="0">
                <a:solidFill>
                  <a:schemeClr val="accent3"/>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24" name="Google Shape;224;p5"/>
          <p:cNvSpPr txBox="1">
            <a:spLocks noGrp="1"/>
          </p:cNvSpPr>
          <p:nvPr>
            <p:ph type="subTitle" idx="1"/>
          </p:nvPr>
        </p:nvSpPr>
        <p:spPr>
          <a:xfrm flipH="1">
            <a:off x="720004" y="3388650"/>
            <a:ext cx="3299100" cy="127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5" name="Google Shape;225;p5"/>
          <p:cNvSpPr txBox="1">
            <a:spLocks noGrp="1"/>
          </p:cNvSpPr>
          <p:nvPr>
            <p:ph type="ctrTitle" idx="2"/>
          </p:nvPr>
        </p:nvSpPr>
        <p:spPr>
          <a:xfrm flipH="1">
            <a:off x="6322207" y="1206750"/>
            <a:ext cx="2101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b="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26" name="Google Shape;226;p5"/>
          <p:cNvSpPr txBox="1">
            <a:spLocks noGrp="1"/>
          </p:cNvSpPr>
          <p:nvPr>
            <p:ph type="subTitle" idx="3"/>
          </p:nvPr>
        </p:nvSpPr>
        <p:spPr>
          <a:xfrm flipH="1">
            <a:off x="5124907" y="2120400"/>
            <a:ext cx="3299100" cy="1272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27"/>
        <p:cNvGrpSpPr/>
        <p:nvPr/>
      </p:nvGrpSpPr>
      <p:grpSpPr>
        <a:xfrm>
          <a:off x="0" y="0"/>
          <a:ext cx="0" cy="0"/>
          <a:chOff x="0" y="0"/>
          <a:chExt cx="0" cy="0"/>
        </a:xfrm>
      </p:grpSpPr>
      <p:sp>
        <p:nvSpPr>
          <p:cNvPr id="228" name="Google Shape;228;p6"/>
          <p:cNvSpPr txBox="1">
            <a:spLocks noGrp="1"/>
          </p:cNvSpPr>
          <p:nvPr>
            <p:ph type="title"/>
          </p:nvPr>
        </p:nvSpPr>
        <p:spPr>
          <a:xfrm>
            <a:off x="594225" y="376875"/>
            <a:ext cx="4797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29" name="Google Shape;229;p6"/>
          <p:cNvGrpSpPr/>
          <p:nvPr/>
        </p:nvGrpSpPr>
        <p:grpSpPr>
          <a:xfrm rot="5400000">
            <a:off x="7715707" y="-16033"/>
            <a:ext cx="58051" cy="1358521"/>
            <a:chOff x="550455" y="1794369"/>
            <a:chExt cx="27314" cy="639214"/>
          </a:xfrm>
        </p:grpSpPr>
        <p:sp>
          <p:nvSpPr>
            <p:cNvPr id="230" name="Google Shape;230;p6"/>
            <p:cNvSpPr/>
            <p:nvPr/>
          </p:nvSpPr>
          <p:spPr>
            <a:xfrm>
              <a:off x="550455" y="1794369"/>
              <a:ext cx="27314" cy="23174"/>
            </a:xfrm>
            <a:custGeom>
              <a:avLst/>
              <a:gdLst/>
              <a:ahLst/>
              <a:cxnLst/>
              <a:rect l="l" t="t" r="r" b="b"/>
              <a:pathLst>
                <a:path w="1854" h="1573" extrusionOk="0">
                  <a:moveTo>
                    <a:pt x="1060" y="1"/>
                  </a:moveTo>
                  <a:cubicBezTo>
                    <a:pt x="358" y="1"/>
                    <a:pt x="1" y="848"/>
                    <a:pt x="504" y="1337"/>
                  </a:cubicBezTo>
                  <a:cubicBezTo>
                    <a:pt x="667" y="1500"/>
                    <a:pt x="865" y="1573"/>
                    <a:pt x="1060" y="1573"/>
                  </a:cubicBezTo>
                  <a:cubicBezTo>
                    <a:pt x="1466" y="1573"/>
                    <a:pt x="1854" y="1256"/>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6"/>
            <p:cNvSpPr/>
            <p:nvPr/>
          </p:nvSpPr>
          <p:spPr>
            <a:xfrm>
              <a:off x="550455" y="1917592"/>
              <a:ext cx="27314" cy="23189"/>
            </a:xfrm>
            <a:custGeom>
              <a:avLst/>
              <a:gdLst/>
              <a:ahLst/>
              <a:cxnLst/>
              <a:rect l="l" t="t" r="r" b="b"/>
              <a:pathLst>
                <a:path w="1854" h="1574" extrusionOk="0">
                  <a:moveTo>
                    <a:pt x="1083" y="1"/>
                  </a:moveTo>
                  <a:cubicBezTo>
                    <a:pt x="1075" y="1"/>
                    <a:pt x="1067" y="1"/>
                    <a:pt x="1060" y="1"/>
                  </a:cubicBezTo>
                  <a:cubicBezTo>
                    <a:pt x="358" y="1"/>
                    <a:pt x="1" y="848"/>
                    <a:pt x="504" y="1338"/>
                  </a:cubicBezTo>
                  <a:cubicBezTo>
                    <a:pt x="667" y="1501"/>
                    <a:pt x="865" y="1574"/>
                    <a:pt x="1060" y="1574"/>
                  </a:cubicBezTo>
                  <a:cubicBezTo>
                    <a:pt x="1466" y="1574"/>
                    <a:pt x="1854" y="1257"/>
                    <a:pt x="1854" y="782"/>
                  </a:cubicBezTo>
                  <a:cubicBezTo>
                    <a:pt x="1854"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6"/>
            <p:cNvSpPr/>
            <p:nvPr/>
          </p:nvSpPr>
          <p:spPr>
            <a:xfrm>
              <a:off x="550455" y="2040638"/>
              <a:ext cx="27314" cy="23380"/>
            </a:xfrm>
            <a:custGeom>
              <a:avLst/>
              <a:gdLst/>
              <a:ahLst/>
              <a:cxnLst/>
              <a:rect l="l" t="t" r="r" b="b"/>
              <a:pathLst>
                <a:path w="1854" h="1587" extrusionOk="0">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6"/>
            <p:cNvSpPr/>
            <p:nvPr/>
          </p:nvSpPr>
          <p:spPr>
            <a:xfrm>
              <a:off x="550455" y="2163875"/>
              <a:ext cx="27314" cy="23277"/>
            </a:xfrm>
            <a:custGeom>
              <a:avLst/>
              <a:gdLst/>
              <a:ahLst/>
              <a:cxnLst/>
              <a:rect l="l" t="t" r="r" b="b"/>
              <a:pathLst>
                <a:path w="1854" h="1580" extrusionOk="0">
                  <a:moveTo>
                    <a:pt x="1060" y="0"/>
                  </a:moveTo>
                  <a:cubicBezTo>
                    <a:pt x="358" y="0"/>
                    <a:pt x="1" y="847"/>
                    <a:pt x="504" y="1350"/>
                  </a:cubicBezTo>
                  <a:cubicBezTo>
                    <a:pt x="666" y="1509"/>
                    <a:pt x="865" y="1580"/>
                    <a:pt x="1060" y="1580"/>
                  </a:cubicBezTo>
                  <a:cubicBezTo>
                    <a:pt x="1466" y="1580"/>
                    <a:pt x="1854" y="1269"/>
                    <a:pt x="1854" y="795"/>
                  </a:cubicBezTo>
                  <a:cubicBezTo>
                    <a:pt x="1854"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6"/>
            <p:cNvSpPr/>
            <p:nvPr/>
          </p:nvSpPr>
          <p:spPr>
            <a:xfrm>
              <a:off x="550455" y="2287112"/>
              <a:ext cx="27314" cy="23233"/>
            </a:xfrm>
            <a:custGeom>
              <a:avLst/>
              <a:gdLst/>
              <a:ahLst/>
              <a:cxnLst/>
              <a:rect l="l" t="t" r="r" b="b"/>
              <a:pathLst>
                <a:path w="1854" h="1577" extrusionOk="0">
                  <a:moveTo>
                    <a:pt x="1060" y="0"/>
                  </a:moveTo>
                  <a:cubicBezTo>
                    <a:pt x="358" y="0"/>
                    <a:pt x="1" y="847"/>
                    <a:pt x="504" y="1350"/>
                  </a:cubicBezTo>
                  <a:cubicBezTo>
                    <a:pt x="664" y="1506"/>
                    <a:pt x="860" y="1576"/>
                    <a:pt x="1052" y="1576"/>
                  </a:cubicBezTo>
                  <a:cubicBezTo>
                    <a:pt x="1461" y="1576"/>
                    <a:pt x="1854" y="1258"/>
                    <a:pt x="1854" y="781"/>
                  </a:cubicBezTo>
                  <a:cubicBezTo>
                    <a:pt x="1840" y="344"/>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a:off x="550455" y="2410335"/>
              <a:ext cx="27314" cy="23248"/>
            </a:xfrm>
            <a:custGeom>
              <a:avLst/>
              <a:gdLst/>
              <a:ahLst/>
              <a:cxnLst/>
              <a:rect l="l" t="t" r="r" b="b"/>
              <a:pathLst>
                <a:path w="1854" h="1578" extrusionOk="0">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 name="Google Shape;236;p6"/>
          <p:cNvGrpSpPr/>
          <p:nvPr/>
        </p:nvGrpSpPr>
        <p:grpSpPr>
          <a:xfrm rot="5400000">
            <a:off x="7715707" y="-16033"/>
            <a:ext cx="58051" cy="1358521"/>
            <a:chOff x="550455" y="1794369"/>
            <a:chExt cx="27314" cy="639214"/>
          </a:xfrm>
        </p:grpSpPr>
        <p:sp>
          <p:nvSpPr>
            <p:cNvPr id="237" name="Google Shape;237;p6"/>
            <p:cNvSpPr/>
            <p:nvPr/>
          </p:nvSpPr>
          <p:spPr>
            <a:xfrm>
              <a:off x="550455" y="1794369"/>
              <a:ext cx="27314" cy="23174"/>
            </a:xfrm>
            <a:custGeom>
              <a:avLst/>
              <a:gdLst/>
              <a:ahLst/>
              <a:cxnLst/>
              <a:rect l="l" t="t" r="r" b="b"/>
              <a:pathLst>
                <a:path w="1854" h="1573" extrusionOk="0">
                  <a:moveTo>
                    <a:pt x="1060" y="1"/>
                  </a:moveTo>
                  <a:cubicBezTo>
                    <a:pt x="358" y="1"/>
                    <a:pt x="1" y="848"/>
                    <a:pt x="504" y="1337"/>
                  </a:cubicBezTo>
                  <a:cubicBezTo>
                    <a:pt x="667" y="1500"/>
                    <a:pt x="865" y="1573"/>
                    <a:pt x="1060" y="1573"/>
                  </a:cubicBezTo>
                  <a:cubicBezTo>
                    <a:pt x="1466" y="1573"/>
                    <a:pt x="1854" y="1256"/>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a:off x="550455" y="1917592"/>
              <a:ext cx="27314" cy="23189"/>
            </a:xfrm>
            <a:custGeom>
              <a:avLst/>
              <a:gdLst/>
              <a:ahLst/>
              <a:cxnLst/>
              <a:rect l="l" t="t" r="r" b="b"/>
              <a:pathLst>
                <a:path w="1854" h="1574" extrusionOk="0">
                  <a:moveTo>
                    <a:pt x="1083" y="1"/>
                  </a:moveTo>
                  <a:cubicBezTo>
                    <a:pt x="1075" y="1"/>
                    <a:pt x="1067" y="1"/>
                    <a:pt x="1060" y="1"/>
                  </a:cubicBezTo>
                  <a:cubicBezTo>
                    <a:pt x="358" y="1"/>
                    <a:pt x="1" y="848"/>
                    <a:pt x="504" y="1338"/>
                  </a:cubicBezTo>
                  <a:cubicBezTo>
                    <a:pt x="667" y="1501"/>
                    <a:pt x="865" y="1574"/>
                    <a:pt x="1060" y="1574"/>
                  </a:cubicBezTo>
                  <a:cubicBezTo>
                    <a:pt x="1466" y="1574"/>
                    <a:pt x="1854" y="1257"/>
                    <a:pt x="1854" y="782"/>
                  </a:cubicBezTo>
                  <a:cubicBezTo>
                    <a:pt x="1854"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p:nvPr/>
          </p:nvSpPr>
          <p:spPr>
            <a:xfrm>
              <a:off x="550455" y="2040638"/>
              <a:ext cx="27314" cy="23380"/>
            </a:xfrm>
            <a:custGeom>
              <a:avLst/>
              <a:gdLst/>
              <a:ahLst/>
              <a:cxnLst/>
              <a:rect l="l" t="t" r="r" b="b"/>
              <a:pathLst>
                <a:path w="1854" h="1587" extrusionOk="0">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a:off x="550455" y="2163875"/>
              <a:ext cx="27314" cy="23277"/>
            </a:xfrm>
            <a:custGeom>
              <a:avLst/>
              <a:gdLst/>
              <a:ahLst/>
              <a:cxnLst/>
              <a:rect l="l" t="t" r="r" b="b"/>
              <a:pathLst>
                <a:path w="1854" h="1580" extrusionOk="0">
                  <a:moveTo>
                    <a:pt x="1060" y="0"/>
                  </a:moveTo>
                  <a:cubicBezTo>
                    <a:pt x="358" y="0"/>
                    <a:pt x="1" y="847"/>
                    <a:pt x="504" y="1350"/>
                  </a:cubicBezTo>
                  <a:cubicBezTo>
                    <a:pt x="666" y="1509"/>
                    <a:pt x="865" y="1580"/>
                    <a:pt x="1060" y="1580"/>
                  </a:cubicBezTo>
                  <a:cubicBezTo>
                    <a:pt x="1466" y="1580"/>
                    <a:pt x="1854" y="1269"/>
                    <a:pt x="1854" y="795"/>
                  </a:cubicBezTo>
                  <a:cubicBezTo>
                    <a:pt x="1854"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6"/>
            <p:cNvSpPr/>
            <p:nvPr/>
          </p:nvSpPr>
          <p:spPr>
            <a:xfrm>
              <a:off x="550455" y="2287112"/>
              <a:ext cx="27314" cy="23233"/>
            </a:xfrm>
            <a:custGeom>
              <a:avLst/>
              <a:gdLst/>
              <a:ahLst/>
              <a:cxnLst/>
              <a:rect l="l" t="t" r="r" b="b"/>
              <a:pathLst>
                <a:path w="1854" h="1577" extrusionOk="0">
                  <a:moveTo>
                    <a:pt x="1060" y="0"/>
                  </a:moveTo>
                  <a:cubicBezTo>
                    <a:pt x="358" y="0"/>
                    <a:pt x="1" y="847"/>
                    <a:pt x="504" y="1350"/>
                  </a:cubicBezTo>
                  <a:cubicBezTo>
                    <a:pt x="664" y="1506"/>
                    <a:pt x="860" y="1576"/>
                    <a:pt x="1052" y="1576"/>
                  </a:cubicBezTo>
                  <a:cubicBezTo>
                    <a:pt x="1461" y="1576"/>
                    <a:pt x="1854" y="1258"/>
                    <a:pt x="1854" y="781"/>
                  </a:cubicBezTo>
                  <a:cubicBezTo>
                    <a:pt x="1840" y="344"/>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6"/>
            <p:cNvSpPr/>
            <p:nvPr/>
          </p:nvSpPr>
          <p:spPr>
            <a:xfrm>
              <a:off x="550455" y="2410335"/>
              <a:ext cx="27314" cy="23248"/>
            </a:xfrm>
            <a:custGeom>
              <a:avLst/>
              <a:gdLst/>
              <a:ahLst/>
              <a:cxnLst/>
              <a:rect l="l" t="t" r="r" b="b"/>
              <a:pathLst>
                <a:path w="1854" h="1578" extrusionOk="0">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08"/>
        <p:cNvGrpSpPr/>
        <p:nvPr/>
      </p:nvGrpSpPr>
      <p:grpSpPr>
        <a:xfrm>
          <a:off x="0" y="0"/>
          <a:ext cx="0" cy="0"/>
          <a:chOff x="0" y="0"/>
          <a:chExt cx="0" cy="0"/>
        </a:xfrm>
      </p:grpSpPr>
      <p:sp>
        <p:nvSpPr>
          <p:cNvPr id="409" name="Google Shape;409;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4200"/>
              <a:buNone/>
              <a:defRPr sz="42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410" name="Google Shape;410;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11" name="Google Shape;411;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_14">
    <p:spTree>
      <p:nvGrpSpPr>
        <p:cNvPr id="1" name="Shape 497"/>
        <p:cNvGrpSpPr/>
        <p:nvPr/>
      </p:nvGrpSpPr>
      <p:grpSpPr>
        <a:xfrm>
          <a:off x="0" y="0"/>
          <a:ext cx="0" cy="0"/>
          <a:chOff x="0" y="0"/>
          <a:chExt cx="0" cy="0"/>
        </a:xfrm>
      </p:grpSpPr>
      <p:sp>
        <p:nvSpPr>
          <p:cNvPr id="498" name="Google Shape;498;p13"/>
          <p:cNvSpPr txBox="1">
            <a:spLocks noGrp="1"/>
          </p:cNvSpPr>
          <p:nvPr>
            <p:ph type="ctrTitle"/>
          </p:nvPr>
        </p:nvSpPr>
        <p:spPr>
          <a:xfrm>
            <a:off x="1811638" y="1334631"/>
            <a:ext cx="2048700" cy="851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None/>
              <a:defRPr sz="2000" b="0">
                <a:solidFill>
                  <a:schemeClr val="dk1"/>
                </a:solidFill>
              </a:defRPr>
            </a:lvl1pPr>
            <a:lvl2pPr lvl="1" algn="r" rtl="0">
              <a:spcBef>
                <a:spcPts val="0"/>
              </a:spcBef>
              <a:spcAft>
                <a:spcPts val="0"/>
              </a:spcAft>
              <a:buClr>
                <a:srgbClr val="000000"/>
              </a:buClr>
              <a:buSzPts val="1200"/>
              <a:buNone/>
              <a:defRPr sz="1200">
                <a:solidFill>
                  <a:srgbClr val="000000"/>
                </a:solidFill>
              </a:defRPr>
            </a:lvl2pPr>
            <a:lvl3pPr lvl="2" algn="r" rtl="0">
              <a:spcBef>
                <a:spcPts val="0"/>
              </a:spcBef>
              <a:spcAft>
                <a:spcPts val="0"/>
              </a:spcAft>
              <a:buClr>
                <a:srgbClr val="000000"/>
              </a:buClr>
              <a:buSzPts val="1200"/>
              <a:buNone/>
              <a:defRPr sz="1200">
                <a:solidFill>
                  <a:srgbClr val="000000"/>
                </a:solidFill>
              </a:defRPr>
            </a:lvl3pPr>
            <a:lvl4pPr lvl="3" algn="r" rtl="0">
              <a:spcBef>
                <a:spcPts val="0"/>
              </a:spcBef>
              <a:spcAft>
                <a:spcPts val="0"/>
              </a:spcAft>
              <a:buClr>
                <a:srgbClr val="000000"/>
              </a:buClr>
              <a:buSzPts val="1200"/>
              <a:buNone/>
              <a:defRPr sz="1200">
                <a:solidFill>
                  <a:srgbClr val="000000"/>
                </a:solidFill>
              </a:defRPr>
            </a:lvl4pPr>
            <a:lvl5pPr lvl="4" algn="r" rtl="0">
              <a:spcBef>
                <a:spcPts val="0"/>
              </a:spcBef>
              <a:spcAft>
                <a:spcPts val="0"/>
              </a:spcAft>
              <a:buClr>
                <a:srgbClr val="000000"/>
              </a:buClr>
              <a:buSzPts val="1200"/>
              <a:buNone/>
              <a:defRPr sz="1200">
                <a:solidFill>
                  <a:srgbClr val="000000"/>
                </a:solidFill>
              </a:defRPr>
            </a:lvl5pPr>
            <a:lvl6pPr lvl="5" algn="r" rtl="0">
              <a:spcBef>
                <a:spcPts val="0"/>
              </a:spcBef>
              <a:spcAft>
                <a:spcPts val="0"/>
              </a:spcAft>
              <a:buClr>
                <a:srgbClr val="000000"/>
              </a:buClr>
              <a:buSzPts val="1200"/>
              <a:buNone/>
              <a:defRPr sz="1200">
                <a:solidFill>
                  <a:srgbClr val="000000"/>
                </a:solidFill>
              </a:defRPr>
            </a:lvl6pPr>
            <a:lvl7pPr lvl="6" algn="r" rtl="0">
              <a:spcBef>
                <a:spcPts val="0"/>
              </a:spcBef>
              <a:spcAft>
                <a:spcPts val="0"/>
              </a:spcAft>
              <a:buClr>
                <a:srgbClr val="000000"/>
              </a:buClr>
              <a:buSzPts val="1200"/>
              <a:buNone/>
              <a:defRPr sz="1200">
                <a:solidFill>
                  <a:srgbClr val="000000"/>
                </a:solidFill>
              </a:defRPr>
            </a:lvl7pPr>
            <a:lvl8pPr lvl="7" algn="r" rtl="0">
              <a:spcBef>
                <a:spcPts val="0"/>
              </a:spcBef>
              <a:spcAft>
                <a:spcPts val="0"/>
              </a:spcAft>
              <a:buClr>
                <a:srgbClr val="000000"/>
              </a:buClr>
              <a:buSzPts val="1200"/>
              <a:buNone/>
              <a:defRPr sz="1200">
                <a:solidFill>
                  <a:srgbClr val="000000"/>
                </a:solidFill>
              </a:defRPr>
            </a:lvl8pPr>
            <a:lvl9pPr lvl="8" algn="r" rtl="0">
              <a:spcBef>
                <a:spcPts val="0"/>
              </a:spcBef>
              <a:spcAft>
                <a:spcPts val="0"/>
              </a:spcAft>
              <a:buClr>
                <a:srgbClr val="000000"/>
              </a:buClr>
              <a:buSzPts val="1200"/>
              <a:buNone/>
              <a:defRPr sz="1200">
                <a:solidFill>
                  <a:srgbClr val="000000"/>
                </a:solidFill>
              </a:defRPr>
            </a:lvl9pPr>
          </a:lstStyle>
          <a:p>
            <a:endParaRPr/>
          </a:p>
        </p:txBody>
      </p:sp>
      <p:sp>
        <p:nvSpPr>
          <p:cNvPr id="499" name="Google Shape;499;p13"/>
          <p:cNvSpPr txBox="1">
            <a:spLocks noGrp="1"/>
          </p:cNvSpPr>
          <p:nvPr>
            <p:ph type="subTitle" idx="1"/>
          </p:nvPr>
        </p:nvSpPr>
        <p:spPr>
          <a:xfrm>
            <a:off x="1811638" y="2034370"/>
            <a:ext cx="218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00" name="Google Shape;500;p13"/>
          <p:cNvSpPr txBox="1">
            <a:spLocks noGrp="1"/>
          </p:cNvSpPr>
          <p:nvPr>
            <p:ph type="title" idx="2" hasCustomPrompt="1"/>
          </p:nvPr>
        </p:nvSpPr>
        <p:spPr>
          <a:xfrm>
            <a:off x="713038" y="1651145"/>
            <a:ext cx="10986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5000"/>
              <a:buNone/>
              <a:defRPr sz="3600" b="1"/>
            </a:lvl1pPr>
            <a:lvl2pPr lvl="1"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501" name="Google Shape;501;p13"/>
          <p:cNvSpPr txBox="1">
            <a:spLocks noGrp="1"/>
          </p:cNvSpPr>
          <p:nvPr>
            <p:ph type="ctrTitle" idx="3"/>
          </p:nvPr>
        </p:nvSpPr>
        <p:spPr>
          <a:xfrm>
            <a:off x="1811638" y="2996356"/>
            <a:ext cx="2048700" cy="851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None/>
              <a:defRPr sz="2000" b="0">
                <a:solidFill>
                  <a:schemeClr val="dk1"/>
                </a:solidFill>
              </a:defRPr>
            </a:lvl1pPr>
            <a:lvl2pPr lvl="1" algn="r" rtl="0">
              <a:spcBef>
                <a:spcPts val="0"/>
              </a:spcBef>
              <a:spcAft>
                <a:spcPts val="0"/>
              </a:spcAft>
              <a:buClr>
                <a:srgbClr val="000000"/>
              </a:buClr>
              <a:buSzPts val="1200"/>
              <a:buNone/>
              <a:defRPr sz="1200">
                <a:solidFill>
                  <a:srgbClr val="000000"/>
                </a:solidFill>
              </a:defRPr>
            </a:lvl2pPr>
            <a:lvl3pPr lvl="2" algn="r" rtl="0">
              <a:spcBef>
                <a:spcPts val="0"/>
              </a:spcBef>
              <a:spcAft>
                <a:spcPts val="0"/>
              </a:spcAft>
              <a:buClr>
                <a:srgbClr val="000000"/>
              </a:buClr>
              <a:buSzPts val="1200"/>
              <a:buNone/>
              <a:defRPr sz="1200">
                <a:solidFill>
                  <a:srgbClr val="000000"/>
                </a:solidFill>
              </a:defRPr>
            </a:lvl3pPr>
            <a:lvl4pPr lvl="3" algn="r" rtl="0">
              <a:spcBef>
                <a:spcPts val="0"/>
              </a:spcBef>
              <a:spcAft>
                <a:spcPts val="0"/>
              </a:spcAft>
              <a:buClr>
                <a:srgbClr val="000000"/>
              </a:buClr>
              <a:buSzPts val="1200"/>
              <a:buNone/>
              <a:defRPr sz="1200">
                <a:solidFill>
                  <a:srgbClr val="000000"/>
                </a:solidFill>
              </a:defRPr>
            </a:lvl4pPr>
            <a:lvl5pPr lvl="4" algn="r" rtl="0">
              <a:spcBef>
                <a:spcPts val="0"/>
              </a:spcBef>
              <a:spcAft>
                <a:spcPts val="0"/>
              </a:spcAft>
              <a:buClr>
                <a:srgbClr val="000000"/>
              </a:buClr>
              <a:buSzPts val="1200"/>
              <a:buNone/>
              <a:defRPr sz="1200">
                <a:solidFill>
                  <a:srgbClr val="000000"/>
                </a:solidFill>
              </a:defRPr>
            </a:lvl5pPr>
            <a:lvl6pPr lvl="5" algn="r" rtl="0">
              <a:spcBef>
                <a:spcPts val="0"/>
              </a:spcBef>
              <a:spcAft>
                <a:spcPts val="0"/>
              </a:spcAft>
              <a:buClr>
                <a:srgbClr val="000000"/>
              </a:buClr>
              <a:buSzPts val="1200"/>
              <a:buNone/>
              <a:defRPr sz="1200">
                <a:solidFill>
                  <a:srgbClr val="000000"/>
                </a:solidFill>
              </a:defRPr>
            </a:lvl6pPr>
            <a:lvl7pPr lvl="6" algn="r" rtl="0">
              <a:spcBef>
                <a:spcPts val="0"/>
              </a:spcBef>
              <a:spcAft>
                <a:spcPts val="0"/>
              </a:spcAft>
              <a:buClr>
                <a:srgbClr val="000000"/>
              </a:buClr>
              <a:buSzPts val="1200"/>
              <a:buNone/>
              <a:defRPr sz="1200">
                <a:solidFill>
                  <a:srgbClr val="000000"/>
                </a:solidFill>
              </a:defRPr>
            </a:lvl7pPr>
            <a:lvl8pPr lvl="7" algn="r" rtl="0">
              <a:spcBef>
                <a:spcPts val="0"/>
              </a:spcBef>
              <a:spcAft>
                <a:spcPts val="0"/>
              </a:spcAft>
              <a:buClr>
                <a:srgbClr val="000000"/>
              </a:buClr>
              <a:buSzPts val="1200"/>
              <a:buNone/>
              <a:defRPr sz="1200">
                <a:solidFill>
                  <a:srgbClr val="000000"/>
                </a:solidFill>
              </a:defRPr>
            </a:lvl8pPr>
            <a:lvl9pPr lvl="8" algn="r" rtl="0">
              <a:spcBef>
                <a:spcPts val="0"/>
              </a:spcBef>
              <a:spcAft>
                <a:spcPts val="0"/>
              </a:spcAft>
              <a:buClr>
                <a:srgbClr val="000000"/>
              </a:buClr>
              <a:buSzPts val="1200"/>
              <a:buNone/>
              <a:defRPr sz="1200">
                <a:solidFill>
                  <a:srgbClr val="000000"/>
                </a:solidFill>
              </a:defRPr>
            </a:lvl9pPr>
          </a:lstStyle>
          <a:p>
            <a:endParaRPr/>
          </a:p>
        </p:txBody>
      </p:sp>
      <p:sp>
        <p:nvSpPr>
          <p:cNvPr id="502" name="Google Shape;502;p13"/>
          <p:cNvSpPr txBox="1">
            <a:spLocks noGrp="1"/>
          </p:cNvSpPr>
          <p:nvPr>
            <p:ph type="subTitle" idx="4"/>
          </p:nvPr>
        </p:nvSpPr>
        <p:spPr>
          <a:xfrm>
            <a:off x="1811638" y="3696095"/>
            <a:ext cx="218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03" name="Google Shape;503;p13"/>
          <p:cNvSpPr txBox="1">
            <a:spLocks noGrp="1"/>
          </p:cNvSpPr>
          <p:nvPr>
            <p:ph type="title" idx="5" hasCustomPrompt="1"/>
          </p:nvPr>
        </p:nvSpPr>
        <p:spPr>
          <a:xfrm>
            <a:off x="713038" y="3284295"/>
            <a:ext cx="10986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5000"/>
              <a:buNone/>
              <a:defRPr sz="3600" b="1"/>
            </a:lvl1pPr>
            <a:lvl2pPr lvl="1"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504" name="Google Shape;504;p13"/>
          <p:cNvSpPr txBox="1">
            <a:spLocks noGrp="1"/>
          </p:cNvSpPr>
          <p:nvPr>
            <p:ph type="ctrTitle" idx="6"/>
          </p:nvPr>
        </p:nvSpPr>
        <p:spPr>
          <a:xfrm>
            <a:off x="5303388" y="1334631"/>
            <a:ext cx="2048700" cy="8514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000000"/>
              </a:buClr>
              <a:buSzPts val="1200"/>
              <a:buNone/>
              <a:defRPr sz="2000" b="0">
                <a:solidFill>
                  <a:schemeClr val="dk1"/>
                </a:solidFill>
              </a:defRPr>
            </a:lvl1pPr>
            <a:lvl2pPr lvl="1" algn="r" rtl="0">
              <a:spcBef>
                <a:spcPts val="0"/>
              </a:spcBef>
              <a:spcAft>
                <a:spcPts val="0"/>
              </a:spcAft>
              <a:buClr>
                <a:srgbClr val="000000"/>
              </a:buClr>
              <a:buSzPts val="1200"/>
              <a:buNone/>
              <a:defRPr sz="1200">
                <a:solidFill>
                  <a:srgbClr val="000000"/>
                </a:solidFill>
              </a:defRPr>
            </a:lvl2pPr>
            <a:lvl3pPr lvl="2" algn="r" rtl="0">
              <a:spcBef>
                <a:spcPts val="0"/>
              </a:spcBef>
              <a:spcAft>
                <a:spcPts val="0"/>
              </a:spcAft>
              <a:buClr>
                <a:srgbClr val="000000"/>
              </a:buClr>
              <a:buSzPts val="1200"/>
              <a:buNone/>
              <a:defRPr sz="1200">
                <a:solidFill>
                  <a:srgbClr val="000000"/>
                </a:solidFill>
              </a:defRPr>
            </a:lvl3pPr>
            <a:lvl4pPr lvl="3" algn="r" rtl="0">
              <a:spcBef>
                <a:spcPts val="0"/>
              </a:spcBef>
              <a:spcAft>
                <a:spcPts val="0"/>
              </a:spcAft>
              <a:buClr>
                <a:srgbClr val="000000"/>
              </a:buClr>
              <a:buSzPts val="1200"/>
              <a:buNone/>
              <a:defRPr sz="1200">
                <a:solidFill>
                  <a:srgbClr val="000000"/>
                </a:solidFill>
              </a:defRPr>
            </a:lvl4pPr>
            <a:lvl5pPr lvl="4" algn="r" rtl="0">
              <a:spcBef>
                <a:spcPts val="0"/>
              </a:spcBef>
              <a:spcAft>
                <a:spcPts val="0"/>
              </a:spcAft>
              <a:buClr>
                <a:srgbClr val="000000"/>
              </a:buClr>
              <a:buSzPts val="1200"/>
              <a:buNone/>
              <a:defRPr sz="1200">
                <a:solidFill>
                  <a:srgbClr val="000000"/>
                </a:solidFill>
              </a:defRPr>
            </a:lvl5pPr>
            <a:lvl6pPr lvl="5" algn="r" rtl="0">
              <a:spcBef>
                <a:spcPts val="0"/>
              </a:spcBef>
              <a:spcAft>
                <a:spcPts val="0"/>
              </a:spcAft>
              <a:buClr>
                <a:srgbClr val="000000"/>
              </a:buClr>
              <a:buSzPts val="1200"/>
              <a:buNone/>
              <a:defRPr sz="1200">
                <a:solidFill>
                  <a:srgbClr val="000000"/>
                </a:solidFill>
              </a:defRPr>
            </a:lvl6pPr>
            <a:lvl7pPr lvl="6" algn="r" rtl="0">
              <a:spcBef>
                <a:spcPts val="0"/>
              </a:spcBef>
              <a:spcAft>
                <a:spcPts val="0"/>
              </a:spcAft>
              <a:buClr>
                <a:srgbClr val="000000"/>
              </a:buClr>
              <a:buSzPts val="1200"/>
              <a:buNone/>
              <a:defRPr sz="1200">
                <a:solidFill>
                  <a:srgbClr val="000000"/>
                </a:solidFill>
              </a:defRPr>
            </a:lvl7pPr>
            <a:lvl8pPr lvl="7" algn="r" rtl="0">
              <a:spcBef>
                <a:spcPts val="0"/>
              </a:spcBef>
              <a:spcAft>
                <a:spcPts val="0"/>
              </a:spcAft>
              <a:buClr>
                <a:srgbClr val="000000"/>
              </a:buClr>
              <a:buSzPts val="1200"/>
              <a:buNone/>
              <a:defRPr sz="1200">
                <a:solidFill>
                  <a:srgbClr val="000000"/>
                </a:solidFill>
              </a:defRPr>
            </a:lvl8pPr>
            <a:lvl9pPr lvl="8" algn="r" rtl="0">
              <a:spcBef>
                <a:spcPts val="0"/>
              </a:spcBef>
              <a:spcAft>
                <a:spcPts val="0"/>
              </a:spcAft>
              <a:buClr>
                <a:srgbClr val="000000"/>
              </a:buClr>
              <a:buSzPts val="1200"/>
              <a:buNone/>
              <a:defRPr sz="1200">
                <a:solidFill>
                  <a:srgbClr val="000000"/>
                </a:solidFill>
              </a:defRPr>
            </a:lvl9pPr>
          </a:lstStyle>
          <a:p>
            <a:endParaRPr/>
          </a:p>
        </p:txBody>
      </p:sp>
      <p:sp>
        <p:nvSpPr>
          <p:cNvPr id="505" name="Google Shape;505;p13"/>
          <p:cNvSpPr txBox="1">
            <a:spLocks noGrp="1"/>
          </p:cNvSpPr>
          <p:nvPr>
            <p:ph type="subTitle" idx="7"/>
          </p:nvPr>
        </p:nvSpPr>
        <p:spPr>
          <a:xfrm>
            <a:off x="5163888" y="2034370"/>
            <a:ext cx="21882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06" name="Google Shape;506;p13"/>
          <p:cNvSpPr txBox="1">
            <a:spLocks noGrp="1"/>
          </p:cNvSpPr>
          <p:nvPr>
            <p:ph type="title" idx="8" hasCustomPrompt="1"/>
          </p:nvPr>
        </p:nvSpPr>
        <p:spPr>
          <a:xfrm>
            <a:off x="7332363" y="1622570"/>
            <a:ext cx="1098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5000"/>
              <a:buNone/>
              <a:defRPr sz="3600" b="1"/>
            </a:lvl1pPr>
            <a:lvl2pPr lvl="1"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507" name="Google Shape;507;p13"/>
          <p:cNvSpPr txBox="1">
            <a:spLocks noGrp="1"/>
          </p:cNvSpPr>
          <p:nvPr>
            <p:ph type="ctrTitle" idx="9"/>
          </p:nvPr>
        </p:nvSpPr>
        <p:spPr>
          <a:xfrm>
            <a:off x="5303388" y="2996356"/>
            <a:ext cx="2048700" cy="8514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000000"/>
              </a:buClr>
              <a:buSzPts val="1200"/>
              <a:buNone/>
              <a:defRPr sz="2000" b="0">
                <a:solidFill>
                  <a:schemeClr val="dk1"/>
                </a:solidFill>
              </a:defRPr>
            </a:lvl1pPr>
            <a:lvl2pPr lvl="1" algn="r" rtl="0">
              <a:spcBef>
                <a:spcPts val="0"/>
              </a:spcBef>
              <a:spcAft>
                <a:spcPts val="0"/>
              </a:spcAft>
              <a:buClr>
                <a:srgbClr val="000000"/>
              </a:buClr>
              <a:buSzPts val="1200"/>
              <a:buNone/>
              <a:defRPr sz="1200">
                <a:solidFill>
                  <a:srgbClr val="000000"/>
                </a:solidFill>
              </a:defRPr>
            </a:lvl2pPr>
            <a:lvl3pPr lvl="2" algn="r" rtl="0">
              <a:spcBef>
                <a:spcPts val="0"/>
              </a:spcBef>
              <a:spcAft>
                <a:spcPts val="0"/>
              </a:spcAft>
              <a:buClr>
                <a:srgbClr val="000000"/>
              </a:buClr>
              <a:buSzPts val="1200"/>
              <a:buNone/>
              <a:defRPr sz="1200">
                <a:solidFill>
                  <a:srgbClr val="000000"/>
                </a:solidFill>
              </a:defRPr>
            </a:lvl3pPr>
            <a:lvl4pPr lvl="3" algn="r" rtl="0">
              <a:spcBef>
                <a:spcPts val="0"/>
              </a:spcBef>
              <a:spcAft>
                <a:spcPts val="0"/>
              </a:spcAft>
              <a:buClr>
                <a:srgbClr val="000000"/>
              </a:buClr>
              <a:buSzPts val="1200"/>
              <a:buNone/>
              <a:defRPr sz="1200">
                <a:solidFill>
                  <a:srgbClr val="000000"/>
                </a:solidFill>
              </a:defRPr>
            </a:lvl4pPr>
            <a:lvl5pPr lvl="4" algn="r" rtl="0">
              <a:spcBef>
                <a:spcPts val="0"/>
              </a:spcBef>
              <a:spcAft>
                <a:spcPts val="0"/>
              </a:spcAft>
              <a:buClr>
                <a:srgbClr val="000000"/>
              </a:buClr>
              <a:buSzPts val="1200"/>
              <a:buNone/>
              <a:defRPr sz="1200">
                <a:solidFill>
                  <a:srgbClr val="000000"/>
                </a:solidFill>
              </a:defRPr>
            </a:lvl5pPr>
            <a:lvl6pPr lvl="5" algn="r" rtl="0">
              <a:spcBef>
                <a:spcPts val="0"/>
              </a:spcBef>
              <a:spcAft>
                <a:spcPts val="0"/>
              </a:spcAft>
              <a:buClr>
                <a:srgbClr val="000000"/>
              </a:buClr>
              <a:buSzPts val="1200"/>
              <a:buNone/>
              <a:defRPr sz="1200">
                <a:solidFill>
                  <a:srgbClr val="000000"/>
                </a:solidFill>
              </a:defRPr>
            </a:lvl6pPr>
            <a:lvl7pPr lvl="6" algn="r" rtl="0">
              <a:spcBef>
                <a:spcPts val="0"/>
              </a:spcBef>
              <a:spcAft>
                <a:spcPts val="0"/>
              </a:spcAft>
              <a:buClr>
                <a:srgbClr val="000000"/>
              </a:buClr>
              <a:buSzPts val="1200"/>
              <a:buNone/>
              <a:defRPr sz="1200">
                <a:solidFill>
                  <a:srgbClr val="000000"/>
                </a:solidFill>
              </a:defRPr>
            </a:lvl7pPr>
            <a:lvl8pPr lvl="7" algn="r" rtl="0">
              <a:spcBef>
                <a:spcPts val="0"/>
              </a:spcBef>
              <a:spcAft>
                <a:spcPts val="0"/>
              </a:spcAft>
              <a:buClr>
                <a:srgbClr val="000000"/>
              </a:buClr>
              <a:buSzPts val="1200"/>
              <a:buNone/>
              <a:defRPr sz="1200">
                <a:solidFill>
                  <a:srgbClr val="000000"/>
                </a:solidFill>
              </a:defRPr>
            </a:lvl8pPr>
            <a:lvl9pPr lvl="8" algn="r" rtl="0">
              <a:spcBef>
                <a:spcPts val="0"/>
              </a:spcBef>
              <a:spcAft>
                <a:spcPts val="0"/>
              </a:spcAft>
              <a:buClr>
                <a:srgbClr val="000000"/>
              </a:buClr>
              <a:buSzPts val="1200"/>
              <a:buNone/>
              <a:defRPr sz="1200">
                <a:solidFill>
                  <a:srgbClr val="000000"/>
                </a:solidFill>
              </a:defRPr>
            </a:lvl9pPr>
          </a:lstStyle>
          <a:p>
            <a:endParaRPr/>
          </a:p>
        </p:txBody>
      </p:sp>
      <p:sp>
        <p:nvSpPr>
          <p:cNvPr id="508" name="Google Shape;508;p13"/>
          <p:cNvSpPr txBox="1">
            <a:spLocks noGrp="1"/>
          </p:cNvSpPr>
          <p:nvPr>
            <p:ph type="subTitle" idx="13"/>
          </p:nvPr>
        </p:nvSpPr>
        <p:spPr>
          <a:xfrm>
            <a:off x="5163888" y="3696095"/>
            <a:ext cx="21882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09" name="Google Shape;509;p13"/>
          <p:cNvSpPr txBox="1">
            <a:spLocks noGrp="1"/>
          </p:cNvSpPr>
          <p:nvPr>
            <p:ph type="title" idx="14" hasCustomPrompt="1"/>
          </p:nvPr>
        </p:nvSpPr>
        <p:spPr>
          <a:xfrm>
            <a:off x="7332363" y="3284295"/>
            <a:ext cx="1098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5000"/>
              <a:buNone/>
              <a:defRPr sz="3600" b="1"/>
            </a:lvl1pPr>
            <a:lvl2pPr lvl="1"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000000"/>
              </a:buClr>
              <a:buSzPts val="5000"/>
              <a:buFont typeface="Fira Sans Extra Condensed Medium"/>
              <a:buNone/>
              <a:defRPr sz="50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510" name="Google Shape;510;p13"/>
          <p:cNvSpPr txBox="1">
            <a:spLocks noGrp="1"/>
          </p:cNvSpPr>
          <p:nvPr>
            <p:ph type="title" idx="15"/>
          </p:nvPr>
        </p:nvSpPr>
        <p:spPr>
          <a:xfrm>
            <a:off x="594225" y="376875"/>
            <a:ext cx="4797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511" name="Google Shape;511;p13"/>
          <p:cNvCxnSpPr/>
          <p:nvPr/>
        </p:nvCxnSpPr>
        <p:spPr>
          <a:xfrm rot="10800000">
            <a:off x="-457200" y="1867450"/>
            <a:ext cx="1609800" cy="3819600"/>
          </a:xfrm>
          <a:prstGeom prst="straightConnector1">
            <a:avLst/>
          </a:prstGeom>
          <a:noFill/>
          <a:ln w="9525" cap="flat" cmpd="sng">
            <a:solidFill>
              <a:srgbClr val="F5CDB2"/>
            </a:solidFill>
            <a:prstDash val="solid"/>
            <a:round/>
            <a:headEnd type="none" w="med" len="med"/>
            <a:tailEnd type="none" w="med" len="med"/>
          </a:ln>
        </p:spPr>
      </p:cxnSp>
      <p:grpSp>
        <p:nvGrpSpPr>
          <p:cNvPr id="512" name="Google Shape;512;p13"/>
          <p:cNvGrpSpPr/>
          <p:nvPr/>
        </p:nvGrpSpPr>
        <p:grpSpPr>
          <a:xfrm rot="5400000">
            <a:off x="7715707" y="-16033"/>
            <a:ext cx="58051" cy="1358521"/>
            <a:chOff x="550455" y="1794369"/>
            <a:chExt cx="27314" cy="639214"/>
          </a:xfrm>
        </p:grpSpPr>
        <p:sp>
          <p:nvSpPr>
            <p:cNvPr id="513" name="Google Shape;513;p13"/>
            <p:cNvSpPr/>
            <p:nvPr/>
          </p:nvSpPr>
          <p:spPr>
            <a:xfrm>
              <a:off x="550455" y="1794369"/>
              <a:ext cx="27314" cy="23174"/>
            </a:xfrm>
            <a:custGeom>
              <a:avLst/>
              <a:gdLst/>
              <a:ahLst/>
              <a:cxnLst/>
              <a:rect l="l" t="t" r="r" b="b"/>
              <a:pathLst>
                <a:path w="1854" h="1573" extrusionOk="0">
                  <a:moveTo>
                    <a:pt x="1060" y="1"/>
                  </a:moveTo>
                  <a:cubicBezTo>
                    <a:pt x="358" y="1"/>
                    <a:pt x="1" y="848"/>
                    <a:pt x="504" y="1337"/>
                  </a:cubicBezTo>
                  <a:cubicBezTo>
                    <a:pt x="667" y="1500"/>
                    <a:pt x="865" y="1573"/>
                    <a:pt x="1060" y="1573"/>
                  </a:cubicBezTo>
                  <a:cubicBezTo>
                    <a:pt x="1466" y="1573"/>
                    <a:pt x="1854" y="1256"/>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3"/>
            <p:cNvSpPr/>
            <p:nvPr/>
          </p:nvSpPr>
          <p:spPr>
            <a:xfrm>
              <a:off x="550455" y="1917592"/>
              <a:ext cx="27314" cy="23189"/>
            </a:xfrm>
            <a:custGeom>
              <a:avLst/>
              <a:gdLst/>
              <a:ahLst/>
              <a:cxnLst/>
              <a:rect l="l" t="t" r="r" b="b"/>
              <a:pathLst>
                <a:path w="1854" h="1574" extrusionOk="0">
                  <a:moveTo>
                    <a:pt x="1083" y="1"/>
                  </a:moveTo>
                  <a:cubicBezTo>
                    <a:pt x="1075" y="1"/>
                    <a:pt x="1067" y="1"/>
                    <a:pt x="1060" y="1"/>
                  </a:cubicBezTo>
                  <a:cubicBezTo>
                    <a:pt x="358" y="1"/>
                    <a:pt x="1" y="848"/>
                    <a:pt x="504" y="1338"/>
                  </a:cubicBezTo>
                  <a:cubicBezTo>
                    <a:pt x="667" y="1501"/>
                    <a:pt x="865" y="1574"/>
                    <a:pt x="1060" y="1574"/>
                  </a:cubicBezTo>
                  <a:cubicBezTo>
                    <a:pt x="1466" y="1574"/>
                    <a:pt x="1854" y="1257"/>
                    <a:pt x="1854" y="782"/>
                  </a:cubicBezTo>
                  <a:cubicBezTo>
                    <a:pt x="1854"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3"/>
            <p:cNvSpPr/>
            <p:nvPr/>
          </p:nvSpPr>
          <p:spPr>
            <a:xfrm>
              <a:off x="550455" y="2040638"/>
              <a:ext cx="27314" cy="23380"/>
            </a:xfrm>
            <a:custGeom>
              <a:avLst/>
              <a:gdLst/>
              <a:ahLst/>
              <a:cxnLst/>
              <a:rect l="l" t="t" r="r" b="b"/>
              <a:pathLst>
                <a:path w="1854" h="1587" extrusionOk="0">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3"/>
            <p:cNvSpPr/>
            <p:nvPr/>
          </p:nvSpPr>
          <p:spPr>
            <a:xfrm>
              <a:off x="550455" y="2163875"/>
              <a:ext cx="27314" cy="23277"/>
            </a:xfrm>
            <a:custGeom>
              <a:avLst/>
              <a:gdLst/>
              <a:ahLst/>
              <a:cxnLst/>
              <a:rect l="l" t="t" r="r" b="b"/>
              <a:pathLst>
                <a:path w="1854" h="1580" extrusionOk="0">
                  <a:moveTo>
                    <a:pt x="1060" y="0"/>
                  </a:moveTo>
                  <a:cubicBezTo>
                    <a:pt x="358" y="0"/>
                    <a:pt x="1" y="847"/>
                    <a:pt x="504" y="1350"/>
                  </a:cubicBezTo>
                  <a:cubicBezTo>
                    <a:pt x="666" y="1509"/>
                    <a:pt x="865" y="1580"/>
                    <a:pt x="1060" y="1580"/>
                  </a:cubicBezTo>
                  <a:cubicBezTo>
                    <a:pt x="1466" y="1580"/>
                    <a:pt x="1854" y="1269"/>
                    <a:pt x="1854" y="795"/>
                  </a:cubicBezTo>
                  <a:cubicBezTo>
                    <a:pt x="1854"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3"/>
            <p:cNvSpPr/>
            <p:nvPr/>
          </p:nvSpPr>
          <p:spPr>
            <a:xfrm>
              <a:off x="550455" y="2287112"/>
              <a:ext cx="27314" cy="23233"/>
            </a:xfrm>
            <a:custGeom>
              <a:avLst/>
              <a:gdLst/>
              <a:ahLst/>
              <a:cxnLst/>
              <a:rect l="l" t="t" r="r" b="b"/>
              <a:pathLst>
                <a:path w="1854" h="1577" extrusionOk="0">
                  <a:moveTo>
                    <a:pt x="1060" y="0"/>
                  </a:moveTo>
                  <a:cubicBezTo>
                    <a:pt x="358" y="0"/>
                    <a:pt x="1" y="847"/>
                    <a:pt x="504" y="1350"/>
                  </a:cubicBezTo>
                  <a:cubicBezTo>
                    <a:pt x="664" y="1506"/>
                    <a:pt x="860" y="1576"/>
                    <a:pt x="1052" y="1576"/>
                  </a:cubicBezTo>
                  <a:cubicBezTo>
                    <a:pt x="1461" y="1576"/>
                    <a:pt x="1854" y="1258"/>
                    <a:pt x="1854" y="781"/>
                  </a:cubicBezTo>
                  <a:cubicBezTo>
                    <a:pt x="1840" y="344"/>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3"/>
            <p:cNvSpPr/>
            <p:nvPr/>
          </p:nvSpPr>
          <p:spPr>
            <a:xfrm>
              <a:off x="550455" y="2410335"/>
              <a:ext cx="27314" cy="23248"/>
            </a:xfrm>
            <a:custGeom>
              <a:avLst/>
              <a:gdLst/>
              <a:ahLst/>
              <a:cxnLst/>
              <a:rect l="l" t="t" r="r" b="b"/>
              <a:pathLst>
                <a:path w="1854" h="1578" extrusionOk="0">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four columns">
  <p:cSld name="TITLE_ONLY_2_1_1">
    <p:spTree>
      <p:nvGrpSpPr>
        <p:cNvPr id="1" name="Shape 945"/>
        <p:cNvGrpSpPr/>
        <p:nvPr/>
      </p:nvGrpSpPr>
      <p:grpSpPr>
        <a:xfrm>
          <a:off x="0" y="0"/>
          <a:ext cx="0" cy="0"/>
          <a:chOff x="0" y="0"/>
          <a:chExt cx="0" cy="0"/>
        </a:xfrm>
      </p:grpSpPr>
      <p:sp>
        <p:nvSpPr>
          <p:cNvPr id="946" name="Google Shape;946;p16"/>
          <p:cNvSpPr txBox="1">
            <a:spLocks noGrp="1"/>
          </p:cNvSpPr>
          <p:nvPr>
            <p:ph type="subTitle" idx="1"/>
          </p:nvPr>
        </p:nvSpPr>
        <p:spPr>
          <a:xfrm>
            <a:off x="2173299" y="2022051"/>
            <a:ext cx="18180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947" name="Google Shape;947;p16"/>
          <p:cNvSpPr txBox="1">
            <a:spLocks noGrp="1"/>
          </p:cNvSpPr>
          <p:nvPr>
            <p:ph type="subTitle" idx="2"/>
          </p:nvPr>
        </p:nvSpPr>
        <p:spPr>
          <a:xfrm>
            <a:off x="2173299" y="3624350"/>
            <a:ext cx="16347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948" name="Google Shape;948;p16"/>
          <p:cNvSpPr txBox="1">
            <a:spLocks noGrp="1"/>
          </p:cNvSpPr>
          <p:nvPr>
            <p:ph type="ctrTitle"/>
          </p:nvPr>
        </p:nvSpPr>
        <p:spPr>
          <a:xfrm>
            <a:off x="2173300" y="1626750"/>
            <a:ext cx="16989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Font typeface="Fira Sans Condensed Medium"/>
              <a:buNone/>
              <a:defRPr sz="2400" b="0">
                <a:solidFill>
                  <a:schemeClr val="dk1"/>
                </a:solidFill>
              </a:defRPr>
            </a:lvl1pPr>
            <a:lvl2pPr lvl="1"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a:endParaRPr/>
          </a:p>
        </p:txBody>
      </p:sp>
      <p:sp>
        <p:nvSpPr>
          <p:cNvPr id="949" name="Google Shape;949;p16"/>
          <p:cNvSpPr txBox="1">
            <a:spLocks noGrp="1"/>
          </p:cNvSpPr>
          <p:nvPr>
            <p:ph type="ctrTitle" idx="3"/>
          </p:nvPr>
        </p:nvSpPr>
        <p:spPr>
          <a:xfrm>
            <a:off x="2173300" y="3117875"/>
            <a:ext cx="16989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Font typeface="Fira Sans Condensed Medium"/>
              <a:buNone/>
              <a:defRPr sz="2400" b="0">
                <a:solidFill>
                  <a:schemeClr val="dk1"/>
                </a:solidFill>
              </a:defRPr>
            </a:lvl1pPr>
            <a:lvl2pPr lvl="1"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a:endParaRPr/>
          </a:p>
        </p:txBody>
      </p:sp>
      <p:sp>
        <p:nvSpPr>
          <p:cNvPr id="950" name="Google Shape;950;p16"/>
          <p:cNvSpPr txBox="1">
            <a:spLocks noGrp="1"/>
          </p:cNvSpPr>
          <p:nvPr>
            <p:ph type="subTitle" idx="4"/>
          </p:nvPr>
        </p:nvSpPr>
        <p:spPr>
          <a:xfrm>
            <a:off x="5853625" y="2022051"/>
            <a:ext cx="18180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951" name="Google Shape;951;p16"/>
          <p:cNvSpPr txBox="1">
            <a:spLocks noGrp="1"/>
          </p:cNvSpPr>
          <p:nvPr>
            <p:ph type="ctrTitle" idx="5"/>
          </p:nvPr>
        </p:nvSpPr>
        <p:spPr>
          <a:xfrm>
            <a:off x="5853625" y="1626750"/>
            <a:ext cx="16347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Font typeface="Fira Sans Condensed Medium"/>
              <a:buNone/>
              <a:defRPr sz="2400" b="0">
                <a:solidFill>
                  <a:schemeClr val="dk1"/>
                </a:solidFill>
              </a:defRPr>
            </a:lvl1pPr>
            <a:lvl2pPr lvl="1"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a:endParaRPr/>
          </a:p>
        </p:txBody>
      </p:sp>
      <p:sp>
        <p:nvSpPr>
          <p:cNvPr id="952" name="Google Shape;952;p16"/>
          <p:cNvSpPr txBox="1">
            <a:spLocks noGrp="1"/>
          </p:cNvSpPr>
          <p:nvPr>
            <p:ph type="subTitle" idx="6"/>
          </p:nvPr>
        </p:nvSpPr>
        <p:spPr>
          <a:xfrm>
            <a:off x="5853625" y="3624350"/>
            <a:ext cx="16347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953" name="Google Shape;953;p16"/>
          <p:cNvSpPr txBox="1">
            <a:spLocks noGrp="1"/>
          </p:cNvSpPr>
          <p:nvPr>
            <p:ph type="ctrTitle" idx="7"/>
          </p:nvPr>
        </p:nvSpPr>
        <p:spPr>
          <a:xfrm>
            <a:off x="5853625" y="3117875"/>
            <a:ext cx="16347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Font typeface="Fira Sans Condensed Medium"/>
              <a:buNone/>
              <a:defRPr sz="2400" b="0">
                <a:solidFill>
                  <a:schemeClr val="dk1"/>
                </a:solidFill>
              </a:defRPr>
            </a:lvl1pPr>
            <a:lvl2pPr lvl="1"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a:endParaRPr/>
          </a:p>
        </p:txBody>
      </p:sp>
      <p:sp>
        <p:nvSpPr>
          <p:cNvPr id="954" name="Google Shape;954;p16"/>
          <p:cNvSpPr txBox="1">
            <a:spLocks noGrp="1"/>
          </p:cNvSpPr>
          <p:nvPr>
            <p:ph type="title" idx="8"/>
          </p:nvPr>
        </p:nvSpPr>
        <p:spPr>
          <a:xfrm>
            <a:off x="594225" y="376875"/>
            <a:ext cx="4797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955" name="Google Shape;955;p16"/>
          <p:cNvGrpSpPr/>
          <p:nvPr/>
        </p:nvGrpSpPr>
        <p:grpSpPr>
          <a:xfrm>
            <a:off x="115323" y="3550088"/>
            <a:ext cx="597911" cy="1537502"/>
            <a:chOff x="115323" y="3550088"/>
            <a:chExt cx="597911" cy="1537502"/>
          </a:xfrm>
        </p:grpSpPr>
        <p:sp>
          <p:nvSpPr>
            <p:cNvPr id="956" name="Google Shape;956;p16"/>
            <p:cNvSpPr/>
            <p:nvPr/>
          </p:nvSpPr>
          <p:spPr>
            <a:xfrm rot="5400000">
              <a:off x="674893" y="3553003"/>
              <a:ext cx="41255" cy="35426"/>
            </a:xfrm>
            <a:custGeom>
              <a:avLst/>
              <a:gdLst/>
              <a:ahLst/>
              <a:cxnLst/>
              <a:rect l="l" t="t" r="r" b="b"/>
              <a:pathLst>
                <a:path w="1840" h="1580" extrusionOk="0">
                  <a:moveTo>
                    <a:pt x="1059" y="0"/>
                  </a:moveTo>
                  <a:cubicBezTo>
                    <a:pt x="344" y="0"/>
                    <a:pt x="0" y="847"/>
                    <a:pt x="490" y="1350"/>
                  </a:cubicBezTo>
                  <a:cubicBezTo>
                    <a:pt x="653" y="1508"/>
                    <a:pt x="851" y="1580"/>
                    <a:pt x="1046" y="1580"/>
                  </a:cubicBezTo>
                  <a:cubicBezTo>
                    <a:pt x="1452"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6"/>
            <p:cNvSpPr/>
            <p:nvPr/>
          </p:nvSpPr>
          <p:spPr>
            <a:xfrm rot="5400000">
              <a:off x="674882" y="3739964"/>
              <a:ext cx="41278" cy="35426"/>
            </a:xfrm>
            <a:custGeom>
              <a:avLst/>
              <a:gdLst/>
              <a:ahLst/>
              <a:cxnLst/>
              <a:rect l="l" t="t" r="r" b="b"/>
              <a:pathLst>
                <a:path w="1841" h="1580" extrusionOk="0">
                  <a:moveTo>
                    <a:pt x="1059" y="0"/>
                  </a:moveTo>
                  <a:cubicBezTo>
                    <a:pt x="358" y="0"/>
                    <a:pt x="1" y="847"/>
                    <a:pt x="503" y="1350"/>
                  </a:cubicBezTo>
                  <a:cubicBezTo>
                    <a:pt x="662" y="1508"/>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6"/>
            <p:cNvSpPr/>
            <p:nvPr/>
          </p:nvSpPr>
          <p:spPr>
            <a:xfrm rot="5400000">
              <a:off x="674736" y="3927059"/>
              <a:ext cx="41569" cy="35426"/>
            </a:xfrm>
            <a:custGeom>
              <a:avLst/>
              <a:gdLst/>
              <a:ahLst/>
              <a:cxnLst/>
              <a:rect l="l" t="t" r="r" b="b"/>
              <a:pathLst>
                <a:path w="1854" h="1580" extrusionOk="0">
                  <a:moveTo>
                    <a:pt x="1060" y="0"/>
                  </a:moveTo>
                  <a:cubicBezTo>
                    <a:pt x="358" y="0"/>
                    <a:pt x="1" y="847"/>
                    <a:pt x="504" y="1350"/>
                  </a:cubicBezTo>
                  <a:cubicBezTo>
                    <a:pt x="666" y="1508"/>
                    <a:pt x="865" y="1580"/>
                    <a:pt x="1060" y="1580"/>
                  </a:cubicBezTo>
                  <a:cubicBezTo>
                    <a:pt x="1466" y="1580"/>
                    <a:pt x="1854" y="1269"/>
                    <a:pt x="1854" y="794"/>
                  </a:cubicBezTo>
                  <a:cubicBezTo>
                    <a:pt x="1854"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6"/>
            <p:cNvSpPr/>
            <p:nvPr/>
          </p:nvSpPr>
          <p:spPr>
            <a:xfrm rot="5400000">
              <a:off x="674893" y="4114166"/>
              <a:ext cx="41255" cy="35426"/>
            </a:xfrm>
            <a:custGeom>
              <a:avLst/>
              <a:gdLst/>
              <a:ahLst/>
              <a:cxnLst/>
              <a:rect l="l" t="t" r="r" b="b"/>
              <a:pathLst>
                <a:path w="1840" h="1580" extrusionOk="0">
                  <a:moveTo>
                    <a:pt x="1046" y="0"/>
                  </a:moveTo>
                  <a:cubicBezTo>
                    <a:pt x="344" y="0"/>
                    <a:pt x="0" y="847"/>
                    <a:pt x="490" y="1350"/>
                  </a:cubicBezTo>
                  <a:cubicBezTo>
                    <a:pt x="653" y="1508"/>
                    <a:pt x="851" y="1580"/>
                    <a:pt x="1046" y="1580"/>
                  </a:cubicBezTo>
                  <a:cubicBezTo>
                    <a:pt x="1452" y="1580"/>
                    <a:pt x="1840" y="1269"/>
                    <a:pt x="1840" y="794"/>
                  </a:cubicBezTo>
                  <a:cubicBezTo>
                    <a:pt x="1840" y="344"/>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6"/>
            <p:cNvSpPr/>
            <p:nvPr/>
          </p:nvSpPr>
          <p:spPr>
            <a:xfrm rot="5400000">
              <a:off x="674882" y="4301126"/>
              <a:ext cx="41278" cy="35426"/>
            </a:xfrm>
            <a:custGeom>
              <a:avLst/>
              <a:gdLst/>
              <a:ahLst/>
              <a:cxnLst/>
              <a:rect l="l" t="t" r="r" b="b"/>
              <a:pathLst>
                <a:path w="1841" h="1580" extrusionOk="0">
                  <a:moveTo>
                    <a:pt x="1059" y="0"/>
                  </a:moveTo>
                  <a:cubicBezTo>
                    <a:pt x="358" y="0"/>
                    <a:pt x="0" y="847"/>
                    <a:pt x="503"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6"/>
            <p:cNvSpPr/>
            <p:nvPr/>
          </p:nvSpPr>
          <p:spPr>
            <a:xfrm rot="5400000">
              <a:off x="674882" y="4488076"/>
              <a:ext cx="41278" cy="35426"/>
            </a:xfrm>
            <a:custGeom>
              <a:avLst/>
              <a:gdLst/>
              <a:ahLst/>
              <a:cxnLst/>
              <a:rect l="l" t="t" r="r" b="b"/>
              <a:pathLst>
                <a:path w="1841" h="1580" extrusionOk="0">
                  <a:moveTo>
                    <a:pt x="1060" y="0"/>
                  </a:moveTo>
                  <a:cubicBezTo>
                    <a:pt x="358" y="0"/>
                    <a:pt x="1" y="847"/>
                    <a:pt x="504" y="1350"/>
                  </a:cubicBezTo>
                  <a:cubicBezTo>
                    <a:pt x="662" y="1508"/>
                    <a:pt x="858" y="1580"/>
                    <a:pt x="1050" y="1580"/>
                  </a:cubicBezTo>
                  <a:cubicBezTo>
                    <a:pt x="1453" y="1580"/>
                    <a:pt x="1840" y="1269"/>
                    <a:pt x="1840" y="794"/>
                  </a:cubicBezTo>
                  <a:cubicBezTo>
                    <a:pt x="1840"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6"/>
            <p:cNvSpPr/>
            <p:nvPr/>
          </p:nvSpPr>
          <p:spPr>
            <a:xfrm rot="5400000">
              <a:off x="674893" y="4675328"/>
              <a:ext cx="41255" cy="35426"/>
            </a:xfrm>
            <a:custGeom>
              <a:avLst/>
              <a:gdLst/>
              <a:ahLst/>
              <a:cxnLst/>
              <a:rect l="l" t="t" r="r" b="b"/>
              <a:pathLst>
                <a:path w="1840" h="1580" extrusionOk="0">
                  <a:moveTo>
                    <a:pt x="1046" y="0"/>
                  </a:moveTo>
                  <a:cubicBezTo>
                    <a:pt x="344" y="0"/>
                    <a:pt x="0" y="847"/>
                    <a:pt x="490" y="1350"/>
                  </a:cubicBezTo>
                  <a:cubicBezTo>
                    <a:pt x="653" y="1508"/>
                    <a:pt x="851" y="1580"/>
                    <a:pt x="1046" y="1580"/>
                  </a:cubicBezTo>
                  <a:cubicBezTo>
                    <a:pt x="1452" y="1580"/>
                    <a:pt x="1840" y="1269"/>
                    <a:pt x="1840" y="794"/>
                  </a:cubicBezTo>
                  <a:cubicBezTo>
                    <a:pt x="1840" y="357"/>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6"/>
            <p:cNvSpPr/>
            <p:nvPr/>
          </p:nvSpPr>
          <p:spPr>
            <a:xfrm rot="5400000">
              <a:off x="674882" y="4862289"/>
              <a:ext cx="41278" cy="35426"/>
            </a:xfrm>
            <a:custGeom>
              <a:avLst/>
              <a:gdLst/>
              <a:ahLst/>
              <a:cxnLst/>
              <a:rect l="l" t="t" r="r" b="b"/>
              <a:pathLst>
                <a:path w="1841" h="1580" extrusionOk="0">
                  <a:moveTo>
                    <a:pt x="1046" y="0"/>
                  </a:moveTo>
                  <a:cubicBezTo>
                    <a:pt x="345" y="0"/>
                    <a:pt x="0" y="847"/>
                    <a:pt x="490" y="1350"/>
                  </a:cubicBezTo>
                  <a:cubicBezTo>
                    <a:pt x="653" y="1508"/>
                    <a:pt x="852" y="1580"/>
                    <a:pt x="1046" y="1580"/>
                  </a:cubicBezTo>
                  <a:cubicBezTo>
                    <a:pt x="1453" y="1580"/>
                    <a:pt x="1840" y="1269"/>
                    <a:pt x="1840" y="794"/>
                  </a:cubicBezTo>
                  <a:cubicBezTo>
                    <a:pt x="1840" y="357"/>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6"/>
            <p:cNvSpPr/>
            <p:nvPr/>
          </p:nvSpPr>
          <p:spPr>
            <a:xfrm rot="5400000">
              <a:off x="674882" y="5049238"/>
              <a:ext cx="41278" cy="35426"/>
            </a:xfrm>
            <a:custGeom>
              <a:avLst/>
              <a:gdLst/>
              <a:ahLst/>
              <a:cxnLst/>
              <a:rect l="l" t="t" r="r" b="b"/>
              <a:pathLst>
                <a:path w="1841" h="1580" extrusionOk="0">
                  <a:moveTo>
                    <a:pt x="1059" y="0"/>
                  </a:moveTo>
                  <a:cubicBezTo>
                    <a:pt x="358" y="0"/>
                    <a:pt x="1" y="847"/>
                    <a:pt x="504"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6"/>
            <p:cNvSpPr/>
            <p:nvPr/>
          </p:nvSpPr>
          <p:spPr>
            <a:xfrm rot="5400000">
              <a:off x="487439" y="3553081"/>
              <a:ext cx="41255" cy="35269"/>
            </a:xfrm>
            <a:custGeom>
              <a:avLst/>
              <a:gdLst/>
              <a:ahLst/>
              <a:cxnLst/>
              <a:rect l="l" t="t" r="r" b="b"/>
              <a:pathLst>
                <a:path w="1840" h="1573" extrusionOk="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6"/>
            <p:cNvSpPr/>
            <p:nvPr/>
          </p:nvSpPr>
          <p:spPr>
            <a:xfrm rot="5400000">
              <a:off x="487428" y="3740042"/>
              <a:ext cx="41278" cy="35269"/>
            </a:xfrm>
            <a:custGeom>
              <a:avLst/>
              <a:gdLst/>
              <a:ahLst/>
              <a:cxnLst/>
              <a:rect l="l" t="t" r="r" b="b"/>
              <a:pathLst>
                <a:path w="1841" h="1573" extrusionOk="0">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6"/>
            <p:cNvSpPr/>
            <p:nvPr/>
          </p:nvSpPr>
          <p:spPr>
            <a:xfrm rot="5400000">
              <a:off x="487226" y="3927081"/>
              <a:ext cx="41569" cy="35381"/>
            </a:xfrm>
            <a:custGeom>
              <a:avLst/>
              <a:gdLst/>
              <a:ahLst/>
              <a:cxnLst/>
              <a:rect l="l" t="t" r="r" b="b"/>
              <a:pathLst>
                <a:path w="1854" h="1578" extrusionOk="0">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6"/>
            <p:cNvSpPr/>
            <p:nvPr/>
          </p:nvSpPr>
          <p:spPr>
            <a:xfrm rot="5400000">
              <a:off x="487383" y="4114188"/>
              <a:ext cx="41255" cy="35381"/>
            </a:xfrm>
            <a:custGeom>
              <a:avLst/>
              <a:gdLst/>
              <a:ahLst/>
              <a:cxnLst/>
              <a:rect l="l" t="t" r="r" b="b"/>
              <a:pathLst>
                <a:path w="1840" h="1578" extrusionOk="0">
                  <a:moveTo>
                    <a:pt x="1046" y="1"/>
                  </a:moveTo>
                  <a:cubicBezTo>
                    <a:pt x="344" y="1"/>
                    <a:pt x="0" y="848"/>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6"/>
            <p:cNvSpPr/>
            <p:nvPr/>
          </p:nvSpPr>
          <p:spPr>
            <a:xfrm rot="5400000">
              <a:off x="487428" y="4301205"/>
              <a:ext cx="41278" cy="35269"/>
            </a:xfrm>
            <a:custGeom>
              <a:avLst/>
              <a:gdLst/>
              <a:ahLst/>
              <a:cxnLst/>
              <a:rect l="l" t="t" r="r" b="b"/>
              <a:pathLst>
                <a:path w="1841" h="1573" extrusionOk="0">
                  <a:moveTo>
                    <a:pt x="1059" y="1"/>
                  </a:moveTo>
                  <a:cubicBezTo>
                    <a:pt x="358" y="1"/>
                    <a:pt x="0" y="848"/>
                    <a:pt x="503"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6"/>
            <p:cNvSpPr/>
            <p:nvPr/>
          </p:nvSpPr>
          <p:spPr>
            <a:xfrm rot="5400000">
              <a:off x="487428" y="4488154"/>
              <a:ext cx="41278" cy="35269"/>
            </a:xfrm>
            <a:custGeom>
              <a:avLst/>
              <a:gdLst/>
              <a:ahLst/>
              <a:cxnLst/>
              <a:rect l="l" t="t" r="r" b="b"/>
              <a:pathLst>
                <a:path w="1841" h="1573" extrusionOk="0">
                  <a:moveTo>
                    <a:pt x="1060" y="1"/>
                  </a:moveTo>
                  <a:cubicBezTo>
                    <a:pt x="358" y="1"/>
                    <a:pt x="1" y="848"/>
                    <a:pt x="504" y="1337"/>
                  </a:cubicBezTo>
                  <a:cubicBezTo>
                    <a:pt x="662" y="1500"/>
                    <a:pt x="858" y="1573"/>
                    <a:pt x="1051" y="1573"/>
                  </a:cubicBezTo>
                  <a:cubicBezTo>
                    <a:pt x="1453" y="1573"/>
                    <a:pt x="1840" y="1256"/>
                    <a:pt x="1840"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6"/>
            <p:cNvSpPr/>
            <p:nvPr/>
          </p:nvSpPr>
          <p:spPr>
            <a:xfrm rot="5400000">
              <a:off x="487439" y="4675407"/>
              <a:ext cx="41255" cy="35269"/>
            </a:xfrm>
            <a:custGeom>
              <a:avLst/>
              <a:gdLst/>
              <a:ahLst/>
              <a:cxnLst/>
              <a:rect l="l" t="t" r="r" b="b"/>
              <a:pathLst>
                <a:path w="1840" h="1573" extrusionOk="0">
                  <a:moveTo>
                    <a:pt x="1046" y="1"/>
                  </a:moveTo>
                  <a:cubicBezTo>
                    <a:pt x="344"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6"/>
            <p:cNvSpPr/>
            <p:nvPr/>
          </p:nvSpPr>
          <p:spPr>
            <a:xfrm rot="5400000">
              <a:off x="487428" y="4862367"/>
              <a:ext cx="41278" cy="35269"/>
            </a:xfrm>
            <a:custGeom>
              <a:avLst/>
              <a:gdLst/>
              <a:ahLst/>
              <a:cxnLst/>
              <a:rect l="l" t="t" r="r" b="b"/>
              <a:pathLst>
                <a:path w="1841" h="1573" extrusionOk="0">
                  <a:moveTo>
                    <a:pt x="1046" y="1"/>
                  </a:moveTo>
                  <a:cubicBezTo>
                    <a:pt x="345"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16"/>
            <p:cNvSpPr/>
            <p:nvPr/>
          </p:nvSpPr>
          <p:spPr>
            <a:xfrm rot="5400000">
              <a:off x="487428" y="5049317"/>
              <a:ext cx="41278" cy="35269"/>
            </a:xfrm>
            <a:custGeom>
              <a:avLst/>
              <a:gdLst/>
              <a:ahLst/>
              <a:cxnLst/>
              <a:rect l="l" t="t" r="r" b="b"/>
              <a:pathLst>
                <a:path w="1841" h="1573" extrusionOk="0">
                  <a:moveTo>
                    <a:pt x="1059" y="1"/>
                  </a:moveTo>
                  <a:cubicBezTo>
                    <a:pt x="358" y="1"/>
                    <a:pt x="1" y="848"/>
                    <a:pt x="504"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16"/>
            <p:cNvSpPr/>
            <p:nvPr/>
          </p:nvSpPr>
          <p:spPr>
            <a:xfrm rot="5400000">
              <a:off x="299895" y="3553070"/>
              <a:ext cx="41255" cy="35291"/>
            </a:xfrm>
            <a:custGeom>
              <a:avLst/>
              <a:gdLst/>
              <a:ahLst/>
              <a:cxnLst/>
              <a:rect l="l" t="t" r="r" b="b"/>
              <a:pathLst>
                <a:path w="1840" h="1574" extrusionOk="0">
                  <a:moveTo>
                    <a:pt x="1082" y="1"/>
                  </a:moveTo>
                  <a:cubicBezTo>
                    <a:pt x="1074" y="1"/>
                    <a:pt x="1067" y="1"/>
                    <a:pt x="1059" y="1"/>
                  </a:cubicBezTo>
                  <a:cubicBezTo>
                    <a:pt x="358" y="1"/>
                    <a:pt x="0" y="848"/>
                    <a:pt x="490" y="1338"/>
                  </a:cubicBezTo>
                  <a:cubicBezTo>
                    <a:pt x="653" y="1501"/>
                    <a:pt x="852" y="1574"/>
                    <a:pt x="1046" y="1574"/>
                  </a:cubicBezTo>
                  <a:cubicBezTo>
                    <a:pt x="1453" y="1574"/>
                    <a:pt x="1840" y="1257"/>
                    <a:pt x="1840" y="782"/>
                  </a:cubicBezTo>
                  <a:cubicBezTo>
                    <a:pt x="1840" y="353"/>
                    <a:pt x="1495" y="1"/>
                    <a:pt x="1082"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6"/>
            <p:cNvSpPr/>
            <p:nvPr/>
          </p:nvSpPr>
          <p:spPr>
            <a:xfrm rot="5400000">
              <a:off x="299884" y="3740031"/>
              <a:ext cx="41278" cy="35291"/>
            </a:xfrm>
            <a:custGeom>
              <a:avLst/>
              <a:gdLst/>
              <a:ahLst/>
              <a:cxnLst/>
              <a:rect l="l" t="t" r="r" b="b"/>
              <a:pathLst>
                <a:path w="1841" h="1574" extrusionOk="0">
                  <a:moveTo>
                    <a:pt x="1083" y="1"/>
                  </a:moveTo>
                  <a:cubicBezTo>
                    <a:pt x="1075" y="1"/>
                    <a:pt x="1067" y="1"/>
                    <a:pt x="1059" y="1"/>
                  </a:cubicBezTo>
                  <a:cubicBezTo>
                    <a:pt x="358" y="1"/>
                    <a:pt x="1" y="848"/>
                    <a:pt x="503" y="1338"/>
                  </a:cubicBezTo>
                  <a:cubicBezTo>
                    <a:pt x="662" y="1501"/>
                    <a:pt x="858" y="1574"/>
                    <a:pt x="1051" y="1574"/>
                  </a:cubicBezTo>
                  <a:cubicBezTo>
                    <a:pt x="1453" y="1574"/>
                    <a:pt x="1840" y="1257"/>
                    <a:pt x="1840" y="782"/>
                  </a:cubicBezTo>
                  <a:cubicBezTo>
                    <a:pt x="1840" y="353"/>
                    <a:pt x="1508"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6"/>
            <p:cNvSpPr/>
            <p:nvPr/>
          </p:nvSpPr>
          <p:spPr>
            <a:xfrm rot="5400000">
              <a:off x="299739" y="3927126"/>
              <a:ext cx="41569" cy="35291"/>
            </a:xfrm>
            <a:custGeom>
              <a:avLst/>
              <a:gdLst/>
              <a:ahLst/>
              <a:cxnLst/>
              <a:rect l="l" t="t" r="r" b="b"/>
              <a:pathLst>
                <a:path w="1854" h="1574" extrusionOk="0">
                  <a:moveTo>
                    <a:pt x="1083" y="1"/>
                  </a:moveTo>
                  <a:cubicBezTo>
                    <a:pt x="1075" y="1"/>
                    <a:pt x="1067" y="1"/>
                    <a:pt x="1060" y="1"/>
                  </a:cubicBezTo>
                  <a:cubicBezTo>
                    <a:pt x="358" y="1"/>
                    <a:pt x="1" y="848"/>
                    <a:pt x="504" y="1338"/>
                  </a:cubicBezTo>
                  <a:cubicBezTo>
                    <a:pt x="662" y="1501"/>
                    <a:pt x="860" y="1574"/>
                    <a:pt x="1054" y="1574"/>
                  </a:cubicBezTo>
                  <a:cubicBezTo>
                    <a:pt x="1460" y="1574"/>
                    <a:pt x="1854" y="1257"/>
                    <a:pt x="1854" y="782"/>
                  </a:cubicBezTo>
                  <a:cubicBezTo>
                    <a:pt x="1854"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16"/>
            <p:cNvSpPr/>
            <p:nvPr/>
          </p:nvSpPr>
          <p:spPr>
            <a:xfrm rot="5400000">
              <a:off x="299929" y="4114266"/>
              <a:ext cx="41188" cy="35291"/>
            </a:xfrm>
            <a:custGeom>
              <a:avLst/>
              <a:gdLst/>
              <a:ahLst/>
              <a:cxnLst/>
              <a:rect l="l" t="t" r="r" b="b"/>
              <a:pathLst>
                <a:path w="1837" h="1574" extrusionOk="0">
                  <a:moveTo>
                    <a:pt x="1066" y="1"/>
                  </a:moveTo>
                  <a:cubicBezTo>
                    <a:pt x="1059" y="1"/>
                    <a:pt x="1051" y="1"/>
                    <a:pt x="1043" y="1"/>
                  </a:cubicBezTo>
                  <a:cubicBezTo>
                    <a:pt x="1037" y="1"/>
                    <a:pt x="1032" y="1"/>
                    <a:pt x="1027" y="1"/>
                  </a:cubicBezTo>
                  <a:cubicBezTo>
                    <a:pt x="336" y="1"/>
                    <a:pt x="1" y="852"/>
                    <a:pt x="487" y="1338"/>
                  </a:cubicBezTo>
                  <a:cubicBezTo>
                    <a:pt x="650" y="1501"/>
                    <a:pt x="849" y="1574"/>
                    <a:pt x="1043" y="1574"/>
                  </a:cubicBezTo>
                  <a:cubicBezTo>
                    <a:pt x="1450" y="1574"/>
                    <a:pt x="1837" y="1257"/>
                    <a:pt x="1837" y="782"/>
                  </a:cubicBezTo>
                  <a:cubicBezTo>
                    <a:pt x="1837" y="353"/>
                    <a:pt x="1492" y="1"/>
                    <a:pt x="106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6"/>
            <p:cNvSpPr/>
            <p:nvPr/>
          </p:nvSpPr>
          <p:spPr>
            <a:xfrm rot="5400000">
              <a:off x="299884" y="4301194"/>
              <a:ext cx="41278" cy="35291"/>
            </a:xfrm>
            <a:custGeom>
              <a:avLst/>
              <a:gdLst/>
              <a:ahLst/>
              <a:cxnLst/>
              <a:rect l="l" t="t" r="r" b="b"/>
              <a:pathLst>
                <a:path w="1841" h="1574" extrusionOk="0">
                  <a:moveTo>
                    <a:pt x="1083" y="1"/>
                  </a:moveTo>
                  <a:cubicBezTo>
                    <a:pt x="1075" y="1"/>
                    <a:pt x="1067" y="1"/>
                    <a:pt x="1059" y="1"/>
                  </a:cubicBezTo>
                  <a:cubicBezTo>
                    <a:pt x="358" y="1"/>
                    <a:pt x="0" y="848"/>
                    <a:pt x="503" y="1338"/>
                  </a:cubicBezTo>
                  <a:cubicBezTo>
                    <a:pt x="662" y="1501"/>
                    <a:pt x="858" y="1574"/>
                    <a:pt x="1051" y="1574"/>
                  </a:cubicBezTo>
                  <a:cubicBezTo>
                    <a:pt x="1453" y="1574"/>
                    <a:pt x="1840" y="1257"/>
                    <a:pt x="1840" y="782"/>
                  </a:cubicBezTo>
                  <a:cubicBezTo>
                    <a:pt x="1840" y="353"/>
                    <a:pt x="1508"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6"/>
            <p:cNvSpPr/>
            <p:nvPr/>
          </p:nvSpPr>
          <p:spPr>
            <a:xfrm rot="5400000">
              <a:off x="299884" y="4488143"/>
              <a:ext cx="41278" cy="35291"/>
            </a:xfrm>
            <a:custGeom>
              <a:avLst/>
              <a:gdLst/>
              <a:ahLst/>
              <a:cxnLst/>
              <a:rect l="l" t="t" r="r" b="b"/>
              <a:pathLst>
                <a:path w="1841" h="1574" extrusionOk="0">
                  <a:moveTo>
                    <a:pt x="1083" y="1"/>
                  </a:moveTo>
                  <a:cubicBezTo>
                    <a:pt x="1075" y="1"/>
                    <a:pt x="1067" y="1"/>
                    <a:pt x="1060" y="1"/>
                  </a:cubicBezTo>
                  <a:cubicBezTo>
                    <a:pt x="358" y="1"/>
                    <a:pt x="1" y="848"/>
                    <a:pt x="504" y="1338"/>
                  </a:cubicBezTo>
                  <a:cubicBezTo>
                    <a:pt x="662" y="1501"/>
                    <a:pt x="858" y="1574"/>
                    <a:pt x="1051" y="1574"/>
                  </a:cubicBezTo>
                  <a:cubicBezTo>
                    <a:pt x="1453" y="1574"/>
                    <a:pt x="1840" y="1257"/>
                    <a:pt x="1840" y="782"/>
                  </a:cubicBezTo>
                  <a:cubicBezTo>
                    <a:pt x="1840"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6"/>
            <p:cNvSpPr/>
            <p:nvPr/>
          </p:nvSpPr>
          <p:spPr>
            <a:xfrm rot="5400000">
              <a:off x="299895" y="4675395"/>
              <a:ext cx="41255" cy="35291"/>
            </a:xfrm>
            <a:custGeom>
              <a:avLst/>
              <a:gdLst/>
              <a:ahLst/>
              <a:cxnLst/>
              <a:rect l="l" t="t" r="r" b="b"/>
              <a:pathLst>
                <a:path w="1840" h="1574" extrusionOk="0">
                  <a:moveTo>
                    <a:pt x="1069" y="1"/>
                  </a:moveTo>
                  <a:cubicBezTo>
                    <a:pt x="1061" y="1"/>
                    <a:pt x="1054" y="1"/>
                    <a:pt x="1046" y="1"/>
                  </a:cubicBezTo>
                  <a:cubicBezTo>
                    <a:pt x="344" y="1"/>
                    <a:pt x="0" y="848"/>
                    <a:pt x="490" y="1338"/>
                  </a:cubicBezTo>
                  <a:cubicBezTo>
                    <a:pt x="648" y="1501"/>
                    <a:pt x="846" y="1574"/>
                    <a:pt x="1040" y="1574"/>
                  </a:cubicBezTo>
                  <a:cubicBezTo>
                    <a:pt x="1446" y="1574"/>
                    <a:pt x="1840" y="1257"/>
                    <a:pt x="1840" y="782"/>
                  </a:cubicBezTo>
                  <a:cubicBezTo>
                    <a:pt x="1840" y="353"/>
                    <a:pt x="1495" y="1"/>
                    <a:pt x="106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6"/>
            <p:cNvSpPr/>
            <p:nvPr/>
          </p:nvSpPr>
          <p:spPr>
            <a:xfrm rot="5400000">
              <a:off x="299884" y="4862356"/>
              <a:ext cx="41278" cy="35291"/>
            </a:xfrm>
            <a:custGeom>
              <a:avLst/>
              <a:gdLst/>
              <a:ahLst/>
              <a:cxnLst/>
              <a:rect l="l" t="t" r="r" b="b"/>
              <a:pathLst>
                <a:path w="1841" h="1574" extrusionOk="0">
                  <a:moveTo>
                    <a:pt x="1069" y="1"/>
                  </a:moveTo>
                  <a:cubicBezTo>
                    <a:pt x="1062" y="1"/>
                    <a:pt x="1054" y="1"/>
                    <a:pt x="1046" y="1"/>
                  </a:cubicBezTo>
                  <a:cubicBezTo>
                    <a:pt x="345" y="1"/>
                    <a:pt x="0" y="848"/>
                    <a:pt x="490" y="1338"/>
                  </a:cubicBezTo>
                  <a:cubicBezTo>
                    <a:pt x="653" y="1501"/>
                    <a:pt x="852" y="1574"/>
                    <a:pt x="1046" y="1574"/>
                  </a:cubicBezTo>
                  <a:cubicBezTo>
                    <a:pt x="1453" y="1574"/>
                    <a:pt x="1840" y="1257"/>
                    <a:pt x="1840" y="782"/>
                  </a:cubicBezTo>
                  <a:cubicBezTo>
                    <a:pt x="1840" y="353"/>
                    <a:pt x="1496" y="1"/>
                    <a:pt x="106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6"/>
            <p:cNvSpPr/>
            <p:nvPr/>
          </p:nvSpPr>
          <p:spPr>
            <a:xfrm rot="5400000">
              <a:off x="299884" y="5049306"/>
              <a:ext cx="41278" cy="35291"/>
            </a:xfrm>
            <a:custGeom>
              <a:avLst/>
              <a:gdLst/>
              <a:ahLst/>
              <a:cxnLst/>
              <a:rect l="l" t="t" r="r" b="b"/>
              <a:pathLst>
                <a:path w="1841" h="1574" extrusionOk="0">
                  <a:moveTo>
                    <a:pt x="1083" y="1"/>
                  </a:moveTo>
                  <a:cubicBezTo>
                    <a:pt x="1075" y="1"/>
                    <a:pt x="1067" y="1"/>
                    <a:pt x="1059" y="1"/>
                  </a:cubicBezTo>
                  <a:cubicBezTo>
                    <a:pt x="358" y="1"/>
                    <a:pt x="1" y="848"/>
                    <a:pt x="504" y="1338"/>
                  </a:cubicBezTo>
                  <a:cubicBezTo>
                    <a:pt x="662" y="1501"/>
                    <a:pt x="858" y="1574"/>
                    <a:pt x="1051" y="1574"/>
                  </a:cubicBezTo>
                  <a:cubicBezTo>
                    <a:pt x="1453" y="1574"/>
                    <a:pt x="1840" y="1257"/>
                    <a:pt x="1840" y="782"/>
                  </a:cubicBezTo>
                  <a:cubicBezTo>
                    <a:pt x="1840"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6"/>
            <p:cNvSpPr/>
            <p:nvPr/>
          </p:nvSpPr>
          <p:spPr>
            <a:xfrm rot="5400000">
              <a:off x="112554" y="3552992"/>
              <a:ext cx="41255" cy="35448"/>
            </a:xfrm>
            <a:custGeom>
              <a:avLst/>
              <a:gdLst/>
              <a:ahLst/>
              <a:cxnLst/>
              <a:rect l="l" t="t" r="r" b="b"/>
              <a:pathLst>
                <a:path w="1840" h="1581" extrusionOk="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6"/>
            <p:cNvSpPr/>
            <p:nvPr/>
          </p:nvSpPr>
          <p:spPr>
            <a:xfrm rot="5400000">
              <a:off x="112542" y="3739952"/>
              <a:ext cx="41278" cy="35448"/>
            </a:xfrm>
            <a:custGeom>
              <a:avLst/>
              <a:gdLst/>
              <a:ahLst/>
              <a:cxnLst/>
              <a:rect l="l" t="t" r="r" b="b"/>
              <a:pathLst>
                <a:path w="1841" h="1581" extrusionOk="0">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16"/>
            <p:cNvSpPr/>
            <p:nvPr/>
          </p:nvSpPr>
          <p:spPr>
            <a:xfrm rot="5400000">
              <a:off x="112329" y="3926981"/>
              <a:ext cx="41569" cy="35583"/>
            </a:xfrm>
            <a:custGeom>
              <a:avLst/>
              <a:gdLst/>
              <a:ahLst/>
              <a:cxnLst/>
              <a:rect l="l" t="t" r="r" b="b"/>
              <a:pathLst>
                <a:path w="1854" h="1587" extrusionOk="0">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6"/>
            <p:cNvSpPr/>
            <p:nvPr/>
          </p:nvSpPr>
          <p:spPr>
            <a:xfrm rot="5400000">
              <a:off x="112341" y="4113941"/>
              <a:ext cx="41547" cy="35583"/>
            </a:xfrm>
            <a:custGeom>
              <a:avLst/>
              <a:gdLst/>
              <a:ahLst/>
              <a:cxnLst/>
              <a:rect l="l" t="t" r="r" b="b"/>
              <a:pathLst>
                <a:path w="1853" h="1587" extrusionOk="0">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6"/>
            <p:cNvSpPr/>
            <p:nvPr/>
          </p:nvSpPr>
          <p:spPr>
            <a:xfrm rot="5400000">
              <a:off x="112542" y="4301115"/>
              <a:ext cx="41278" cy="35448"/>
            </a:xfrm>
            <a:custGeom>
              <a:avLst/>
              <a:gdLst/>
              <a:ahLst/>
              <a:cxnLst/>
              <a:rect l="l" t="t" r="r" b="b"/>
              <a:pathLst>
                <a:path w="1841" h="1581" extrusionOk="0">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6"/>
            <p:cNvSpPr/>
            <p:nvPr/>
          </p:nvSpPr>
          <p:spPr>
            <a:xfrm rot="5400000">
              <a:off x="112542" y="4488065"/>
              <a:ext cx="41278" cy="35448"/>
            </a:xfrm>
            <a:custGeom>
              <a:avLst/>
              <a:gdLst/>
              <a:ahLst/>
              <a:cxnLst/>
              <a:rect l="l" t="t" r="r" b="b"/>
              <a:pathLst>
                <a:path w="1841" h="1581" extrusionOk="0">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6"/>
            <p:cNvSpPr/>
            <p:nvPr/>
          </p:nvSpPr>
          <p:spPr>
            <a:xfrm rot="5400000">
              <a:off x="112554" y="4675317"/>
              <a:ext cx="41255" cy="35448"/>
            </a:xfrm>
            <a:custGeom>
              <a:avLst/>
              <a:gdLst/>
              <a:ahLst/>
              <a:cxnLst/>
              <a:rect l="l" t="t" r="r" b="b"/>
              <a:pathLst>
                <a:path w="1840" h="1581" extrusionOk="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6"/>
            <p:cNvSpPr/>
            <p:nvPr/>
          </p:nvSpPr>
          <p:spPr>
            <a:xfrm rot="5400000">
              <a:off x="112542" y="4862278"/>
              <a:ext cx="41278" cy="35448"/>
            </a:xfrm>
            <a:custGeom>
              <a:avLst/>
              <a:gdLst/>
              <a:ahLst/>
              <a:cxnLst/>
              <a:rect l="l" t="t" r="r" b="b"/>
              <a:pathLst>
                <a:path w="1841" h="1581" extrusionOk="0">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6"/>
            <p:cNvSpPr/>
            <p:nvPr/>
          </p:nvSpPr>
          <p:spPr>
            <a:xfrm rot="5400000">
              <a:off x="112542" y="5049227"/>
              <a:ext cx="41278" cy="35448"/>
            </a:xfrm>
            <a:custGeom>
              <a:avLst/>
              <a:gdLst/>
              <a:ahLst/>
              <a:cxnLst/>
              <a:rect l="l" t="t" r="r" b="b"/>
              <a:pathLst>
                <a:path w="1841" h="1581" extrusionOk="0">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 name="Google Shape;992;p16"/>
          <p:cNvGrpSpPr/>
          <p:nvPr/>
        </p:nvGrpSpPr>
        <p:grpSpPr>
          <a:xfrm rot="5400000">
            <a:off x="7715707" y="-16033"/>
            <a:ext cx="58051" cy="1358521"/>
            <a:chOff x="550455" y="1794369"/>
            <a:chExt cx="27314" cy="639214"/>
          </a:xfrm>
        </p:grpSpPr>
        <p:sp>
          <p:nvSpPr>
            <p:cNvPr id="993" name="Google Shape;993;p16"/>
            <p:cNvSpPr/>
            <p:nvPr/>
          </p:nvSpPr>
          <p:spPr>
            <a:xfrm>
              <a:off x="550455" y="1794369"/>
              <a:ext cx="27314" cy="23174"/>
            </a:xfrm>
            <a:custGeom>
              <a:avLst/>
              <a:gdLst/>
              <a:ahLst/>
              <a:cxnLst/>
              <a:rect l="l" t="t" r="r" b="b"/>
              <a:pathLst>
                <a:path w="1854" h="1573" extrusionOk="0">
                  <a:moveTo>
                    <a:pt x="1060" y="1"/>
                  </a:moveTo>
                  <a:cubicBezTo>
                    <a:pt x="358" y="1"/>
                    <a:pt x="1" y="848"/>
                    <a:pt x="504" y="1337"/>
                  </a:cubicBezTo>
                  <a:cubicBezTo>
                    <a:pt x="667" y="1500"/>
                    <a:pt x="865" y="1573"/>
                    <a:pt x="1060" y="1573"/>
                  </a:cubicBezTo>
                  <a:cubicBezTo>
                    <a:pt x="1466" y="1573"/>
                    <a:pt x="1854" y="1256"/>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6"/>
            <p:cNvSpPr/>
            <p:nvPr/>
          </p:nvSpPr>
          <p:spPr>
            <a:xfrm>
              <a:off x="550455" y="1917592"/>
              <a:ext cx="27314" cy="23189"/>
            </a:xfrm>
            <a:custGeom>
              <a:avLst/>
              <a:gdLst/>
              <a:ahLst/>
              <a:cxnLst/>
              <a:rect l="l" t="t" r="r" b="b"/>
              <a:pathLst>
                <a:path w="1854" h="1574" extrusionOk="0">
                  <a:moveTo>
                    <a:pt x="1083" y="1"/>
                  </a:moveTo>
                  <a:cubicBezTo>
                    <a:pt x="1075" y="1"/>
                    <a:pt x="1067" y="1"/>
                    <a:pt x="1060" y="1"/>
                  </a:cubicBezTo>
                  <a:cubicBezTo>
                    <a:pt x="358" y="1"/>
                    <a:pt x="1" y="848"/>
                    <a:pt x="504" y="1338"/>
                  </a:cubicBezTo>
                  <a:cubicBezTo>
                    <a:pt x="667" y="1501"/>
                    <a:pt x="865" y="1574"/>
                    <a:pt x="1060" y="1574"/>
                  </a:cubicBezTo>
                  <a:cubicBezTo>
                    <a:pt x="1466" y="1574"/>
                    <a:pt x="1854" y="1257"/>
                    <a:pt x="1854" y="782"/>
                  </a:cubicBezTo>
                  <a:cubicBezTo>
                    <a:pt x="1854"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6"/>
            <p:cNvSpPr/>
            <p:nvPr/>
          </p:nvSpPr>
          <p:spPr>
            <a:xfrm>
              <a:off x="550455" y="2040638"/>
              <a:ext cx="27314" cy="23380"/>
            </a:xfrm>
            <a:custGeom>
              <a:avLst/>
              <a:gdLst/>
              <a:ahLst/>
              <a:cxnLst/>
              <a:rect l="l" t="t" r="r" b="b"/>
              <a:pathLst>
                <a:path w="1854" h="1587" extrusionOk="0">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6"/>
            <p:cNvSpPr/>
            <p:nvPr/>
          </p:nvSpPr>
          <p:spPr>
            <a:xfrm>
              <a:off x="550455" y="2163875"/>
              <a:ext cx="27314" cy="23277"/>
            </a:xfrm>
            <a:custGeom>
              <a:avLst/>
              <a:gdLst/>
              <a:ahLst/>
              <a:cxnLst/>
              <a:rect l="l" t="t" r="r" b="b"/>
              <a:pathLst>
                <a:path w="1854" h="1580" extrusionOk="0">
                  <a:moveTo>
                    <a:pt x="1060" y="0"/>
                  </a:moveTo>
                  <a:cubicBezTo>
                    <a:pt x="358" y="0"/>
                    <a:pt x="1" y="847"/>
                    <a:pt x="504" y="1350"/>
                  </a:cubicBezTo>
                  <a:cubicBezTo>
                    <a:pt x="666" y="1509"/>
                    <a:pt x="865" y="1580"/>
                    <a:pt x="1060" y="1580"/>
                  </a:cubicBezTo>
                  <a:cubicBezTo>
                    <a:pt x="1466" y="1580"/>
                    <a:pt x="1854" y="1269"/>
                    <a:pt x="1854" y="795"/>
                  </a:cubicBezTo>
                  <a:cubicBezTo>
                    <a:pt x="1854"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6"/>
            <p:cNvSpPr/>
            <p:nvPr/>
          </p:nvSpPr>
          <p:spPr>
            <a:xfrm>
              <a:off x="550455" y="2287112"/>
              <a:ext cx="27314" cy="23233"/>
            </a:xfrm>
            <a:custGeom>
              <a:avLst/>
              <a:gdLst/>
              <a:ahLst/>
              <a:cxnLst/>
              <a:rect l="l" t="t" r="r" b="b"/>
              <a:pathLst>
                <a:path w="1854" h="1577" extrusionOk="0">
                  <a:moveTo>
                    <a:pt x="1060" y="0"/>
                  </a:moveTo>
                  <a:cubicBezTo>
                    <a:pt x="358" y="0"/>
                    <a:pt x="1" y="847"/>
                    <a:pt x="504" y="1350"/>
                  </a:cubicBezTo>
                  <a:cubicBezTo>
                    <a:pt x="664" y="1506"/>
                    <a:pt x="860" y="1576"/>
                    <a:pt x="1052" y="1576"/>
                  </a:cubicBezTo>
                  <a:cubicBezTo>
                    <a:pt x="1461" y="1576"/>
                    <a:pt x="1854" y="1258"/>
                    <a:pt x="1854" y="781"/>
                  </a:cubicBezTo>
                  <a:cubicBezTo>
                    <a:pt x="1840" y="344"/>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6"/>
            <p:cNvSpPr/>
            <p:nvPr/>
          </p:nvSpPr>
          <p:spPr>
            <a:xfrm>
              <a:off x="550455" y="2410335"/>
              <a:ext cx="27314" cy="23248"/>
            </a:xfrm>
            <a:custGeom>
              <a:avLst/>
              <a:gdLst/>
              <a:ahLst/>
              <a:cxnLst/>
              <a:rect l="l" t="t" r="r" b="b"/>
              <a:pathLst>
                <a:path w="1854" h="1578" extrusionOk="0">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1167"/>
        <p:cNvGrpSpPr/>
        <p:nvPr/>
      </p:nvGrpSpPr>
      <p:grpSpPr>
        <a:xfrm>
          <a:off x="0" y="0"/>
          <a:ext cx="0" cy="0"/>
          <a:chOff x="0" y="0"/>
          <a:chExt cx="0" cy="0"/>
        </a:xfrm>
      </p:grpSpPr>
      <p:sp>
        <p:nvSpPr>
          <p:cNvPr id="1168" name="Google Shape;1168;p21"/>
          <p:cNvSpPr txBox="1">
            <a:spLocks noGrp="1"/>
          </p:cNvSpPr>
          <p:nvPr>
            <p:ph type="ctrTitle"/>
          </p:nvPr>
        </p:nvSpPr>
        <p:spPr>
          <a:xfrm flipH="1">
            <a:off x="4625100" y="536150"/>
            <a:ext cx="3798900" cy="121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6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endParaRPr/>
          </a:p>
        </p:txBody>
      </p:sp>
      <p:sp>
        <p:nvSpPr>
          <p:cNvPr id="1169" name="Google Shape;1169;p21"/>
          <p:cNvSpPr txBox="1">
            <a:spLocks noGrp="1"/>
          </p:cNvSpPr>
          <p:nvPr>
            <p:ph type="subTitle" idx="1"/>
          </p:nvPr>
        </p:nvSpPr>
        <p:spPr>
          <a:xfrm flipH="1">
            <a:off x="4421926" y="2374275"/>
            <a:ext cx="4205400" cy="121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1170" name="Google Shape;1170;p21"/>
          <p:cNvSpPr txBox="1"/>
          <p:nvPr/>
        </p:nvSpPr>
        <p:spPr>
          <a:xfrm>
            <a:off x="4862825" y="3787200"/>
            <a:ext cx="3323700" cy="6705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100">
                <a:solidFill>
                  <a:schemeClr val="dk1"/>
                </a:solidFill>
                <a:latin typeface="Overpass Light"/>
                <a:ea typeface="Overpass Light"/>
                <a:cs typeface="Overpass Light"/>
                <a:sym typeface="Overpass Light"/>
              </a:rPr>
              <a:t>CREDITS: This presentation template was created by </a:t>
            </a:r>
            <a:r>
              <a:rPr lang="en" sz="1100">
                <a:solidFill>
                  <a:schemeClr val="dk1"/>
                </a:solidFill>
                <a:uFill>
                  <a:noFill/>
                </a:uFill>
                <a:latin typeface="Overpass SemiBold"/>
                <a:ea typeface="Overpass SemiBold"/>
                <a:cs typeface="Overpass SemiBold"/>
                <a:sym typeface="Overpass SemiBold"/>
                <a:hlinkClick r:id="rId2">
                  <a:extLst>
                    <a:ext uri="{A12FA001-AC4F-418D-AE19-62706E023703}">
                      <ahyp:hlinkClr xmlns:ahyp="http://schemas.microsoft.com/office/drawing/2018/hyperlinkcolor" val="tx"/>
                    </a:ext>
                  </a:extLst>
                </a:hlinkClick>
              </a:rPr>
              <a:t>Slidesgo</a:t>
            </a:r>
            <a:r>
              <a:rPr lang="en" sz="1100">
                <a:solidFill>
                  <a:schemeClr val="dk1"/>
                </a:solidFill>
                <a:latin typeface="Overpass Light"/>
                <a:ea typeface="Overpass Light"/>
                <a:cs typeface="Overpass Light"/>
                <a:sym typeface="Overpass Light"/>
              </a:rPr>
              <a:t>, including icons by </a:t>
            </a:r>
            <a:r>
              <a:rPr lang="en" sz="1100">
                <a:solidFill>
                  <a:schemeClr val="dk1"/>
                </a:solidFill>
                <a:uFill>
                  <a:noFill/>
                </a:uFill>
                <a:latin typeface="Overpass SemiBold"/>
                <a:ea typeface="Overpass SemiBold"/>
                <a:cs typeface="Overpass SemiBold"/>
                <a:sym typeface="Overpass SemiBold"/>
                <a:hlinkClick r:id="rId3">
                  <a:extLst>
                    <a:ext uri="{A12FA001-AC4F-418D-AE19-62706E023703}">
                      <ahyp:hlinkClr xmlns:ahyp="http://schemas.microsoft.com/office/drawing/2018/hyperlinkcolor" val="tx"/>
                    </a:ext>
                  </a:extLst>
                </a:hlinkClick>
              </a:rPr>
              <a:t>Flaticon</a:t>
            </a:r>
            <a:r>
              <a:rPr lang="en" sz="1100">
                <a:solidFill>
                  <a:schemeClr val="dk1"/>
                </a:solidFill>
                <a:latin typeface="Overpass Light"/>
                <a:ea typeface="Overpass Light"/>
                <a:cs typeface="Overpass Light"/>
                <a:sym typeface="Overpass Light"/>
              </a:rPr>
              <a:t>, and infographics &amp; images by </a:t>
            </a:r>
            <a:r>
              <a:rPr lang="en" sz="1100">
                <a:solidFill>
                  <a:schemeClr val="dk1"/>
                </a:solidFill>
                <a:uFill>
                  <a:noFill/>
                </a:uFill>
                <a:latin typeface="Overpass SemiBold"/>
                <a:ea typeface="Overpass SemiBold"/>
                <a:cs typeface="Overpass SemiBold"/>
                <a:sym typeface="Overpass SemiBold"/>
                <a:hlinkClick r:id="rId4">
                  <a:extLst>
                    <a:ext uri="{A12FA001-AC4F-418D-AE19-62706E023703}">
                      <ahyp:hlinkClr xmlns:ahyp="http://schemas.microsoft.com/office/drawing/2018/hyperlinkcolor" val="tx"/>
                    </a:ext>
                  </a:extLst>
                </a:hlinkClick>
              </a:rPr>
              <a:t>Freepik</a:t>
            </a:r>
            <a:r>
              <a:rPr lang="en" sz="1100">
                <a:solidFill>
                  <a:schemeClr val="dk1"/>
                </a:solidFill>
                <a:latin typeface="Overpass Light"/>
                <a:ea typeface="Overpass Light"/>
                <a:cs typeface="Overpass Light"/>
                <a:sym typeface="Overpass Light"/>
              </a:rPr>
              <a:t>. </a:t>
            </a:r>
            <a:endParaRPr sz="1100">
              <a:solidFill>
                <a:schemeClr val="dk1"/>
              </a:solidFill>
              <a:latin typeface="Overpass Light"/>
              <a:ea typeface="Overpass Light"/>
              <a:cs typeface="Overpass Light"/>
              <a:sym typeface="Overpass Light"/>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Poiret One"/>
              <a:buNone/>
              <a:defRPr sz="3000" b="1">
                <a:solidFill>
                  <a:schemeClr val="dk2"/>
                </a:solidFill>
                <a:latin typeface="Poiret One"/>
                <a:ea typeface="Poiret One"/>
                <a:cs typeface="Poiret One"/>
                <a:sym typeface="Poiret One"/>
              </a:defRPr>
            </a:lvl1pPr>
            <a:lvl2pPr lvl="1" rtl="0">
              <a:spcBef>
                <a:spcPts val="0"/>
              </a:spcBef>
              <a:spcAft>
                <a:spcPts val="0"/>
              </a:spcAft>
              <a:buClr>
                <a:schemeClr val="dk2"/>
              </a:buClr>
              <a:buSzPts val="3000"/>
              <a:buFont typeface="Poiret One"/>
              <a:buNone/>
              <a:defRPr sz="3000" b="1">
                <a:solidFill>
                  <a:schemeClr val="dk2"/>
                </a:solidFill>
                <a:latin typeface="Poiret One"/>
                <a:ea typeface="Poiret One"/>
                <a:cs typeface="Poiret One"/>
                <a:sym typeface="Poiret One"/>
              </a:defRPr>
            </a:lvl2pPr>
            <a:lvl3pPr lvl="2" rtl="0">
              <a:spcBef>
                <a:spcPts val="0"/>
              </a:spcBef>
              <a:spcAft>
                <a:spcPts val="0"/>
              </a:spcAft>
              <a:buClr>
                <a:schemeClr val="dk2"/>
              </a:buClr>
              <a:buSzPts val="3000"/>
              <a:buFont typeface="Poiret One"/>
              <a:buNone/>
              <a:defRPr sz="3000" b="1">
                <a:solidFill>
                  <a:schemeClr val="dk2"/>
                </a:solidFill>
                <a:latin typeface="Poiret One"/>
                <a:ea typeface="Poiret One"/>
                <a:cs typeface="Poiret One"/>
                <a:sym typeface="Poiret One"/>
              </a:defRPr>
            </a:lvl3pPr>
            <a:lvl4pPr lvl="3" rtl="0">
              <a:spcBef>
                <a:spcPts val="0"/>
              </a:spcBef>
              <a:spcAft>
                <a:spcPts val="0"/>
              </a:spcAft>
              <a:buClr>
                <a:schemeClr val="dk2"/>
              </a:buClr>
              <a:buSzPts val="3000"/>
              <a:buFont typeface="Poiret One"/>
              <a:buNone/>
              <a:defRPr sz="3000" b="1">
                <a:solidFill>
                  <a:schemeClr val="dk2"/>
                </a:solidFill>
                <a:latin typeface="Poiret One"/>
                <a:ea typeface="Poiret One"/>
                <a:cs typeface="Poiret One"/>
                <a:sym typeface="Poiret One"/>
              </a:defRPr>
            </a:lvl4pPr>
            <a:lvl5pPr lvl="4" rtl="0">
              <a:spcBef>
                <a:spcPts val="0"/>
              </a:spcBef>
              <a:spcAft>
                <a:spcPts val="0"/>
              </a:spcAft>
              <a:buClr>
                <a:schemeClr val="dk2"/>
              </a:buClr>
              <a:buSzPts val="3000"/>
              <a:buFont typeface="Poiret One"/>
              <a:buNone/>
              <a:defRPr sz="3000" b="1">
                <a:solidFill>
                  <a:schemeClr val="dk2"/>
                </a:solidFill>
                <a:latin typeface="Poiret One"/>
                <a:ea typeface="Poiret One"/>
                <a:cs typeface="Poiret One"/>
                <a:sym typeface="Poiret One"/>
              </a:defRPr>
            </a:lvl5pPr>
            <a:lvl6pPr lvl="5" rtl="0">
              <a:spcBef>
                <a:spcPts val="0"/>
              </a:spcBef>
              <a:spcAft>
                <a:spcPts val="0"/>
              </a:spcAft>
              <a:buClr>
                <a:schemeClr val="dk2"/>
              </a:buClr>
              <a:buSzPts val="3000"/>
              <a:buFont typeface="Poiret One"/>
              <a:buNone/>
              <a:defRPr sz="3000" b="1">
                <a:solidFill>
                  <a:schemeClr val="dk2"/>
                </a:solidFill>
                <a:latin typeface="Poiret One"/>
                <a:ea typeface="Poiret One"/>
                <a:cs typeface="Poiret One"/>
                <a:sym typeface="Poiret One"/>
              </a:defRPr>
            </a:lvl6pPr>
            <a:lvl7pPr lvl="6" rtl="0">
              <a:spcBef>
                <a:spcPts val="0"/>
              </a:spcBef>
              <a:spcAft>
                <a:spcPts val="0"/>
              </a:spcAft>
              <a:buClr>
                <a:schemeClr val="dk2"/>
              </a:buClr>
              <a:buSzPts val="3000"/>
              <a:buFont typeface="Poiret One"/>
              <a:buNone/>
              <a:defRPr sz="3000" b="1">
                <a:solidFill>
                  <a:schemeClr val="dk2"/>
                </a:solidFill>
                <a:latin typeface="Poiret One"/>
                <a:ea typeface="Poiret One"/>
                <a:cs typeface="Poiret One"/>
                <a:sym typeface="Poiret One"/>
              </a:defRPr>
            </a:lvl7pPr>
            <a:lvl8pPr lvl="7" rtl="0">
              <a:spcBef>
                <a:spcPts val="0"/>
              </a:spcBef>
              <a:spcAft>
                <a:spcPts val="0"/>
              </a:spcAft>
              <a:buClr>
                <a:schemeClr val="dk2"/>
              </a:buClr>
              <a:buSzPts val="3000"/>
              <a:buFont typeface="Poiret One"/>
              <a:buNone/>
              <a:defRPr sz="3000" b="1">
                <a:solidFill>
                  <a:schemeClr val="dk2"/>
                </a:solidFill>
                <a:latin typeface="Poiret One"/>
                <a:ea typeface="Poiret One"/>
                <a:cs typeface="Poiret One"/>
                <a:sym typeface="Poiret One"/>
              </a:defRPr>
            </a:lvl8pPr>
            <a:lvl9pPr lvl="8" rtl="0">
              <a:spcBef>
                <a:spcPts val="0"/>
              </a:spcBef>
              <a:spcAft>
                <a:spcPts val="0"/>
              </a:spcAft>
              <a:buClr>
                <a:schemeClr val="dk2"/>
              </a:buClr>
              <a:buSzPts val="3000"/>
              <a:buFont typeface="Poiret One"/>
              <a:buNone/>
              <a:defRPr sz="3000" b="1">
                <a:solidFill>
                  <a:schemeClr val="dk2"/>
                </a:solidFill>
                <a:latin typeface="Poiret One"/>
                <a:ea typeface="Poiret One"/>
                <a:cs typeface="Poiret One"/>
                <a:sym typeface="Poiret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1"/>
              </a:buClr>
              <a:buSzPts val="1400"/>
              <a:buFont typeface="Overpass Light"/>
              <a:buChar char="●"/>
              <a:defRPr>
                <a:solidFill>
                  <a:schemeClr val="dk1"/>
                </a:solidFill>
                <a:latin typeface="Overpass Light"/>
                <a:ea typeface="Overpass Light"/>
                <a:cs typeface="Overpass Light"/>
                <a:sym typeface="Overpass Light"/>
              </a:defRPr>
            </a:lvl1pPr>
            <a:lvl2pPr marL="914400" lvl="1" indent="-317500" rtl="0">
              <a:lnSpc>
                <a:spcPct val="100000"/>
              </a:lnSpc>
              <a:spcBef>
                <a:spcPts val="1600"/>
              </a:spcBef>
              <a:spcAft>
                <a:spcPts val="0"/>
              </a:spcAft>
              <a:buClr>
                <a:schemeClr val="dk1"/>
              </a:buClr>
              <a:buSzPts val="1400"/>
              <a:buFont typeface="Overpass Light"/>
              <a:buChar char="○"/>
              <a:defRPr>
                <a:solidFill>
                  <a:schemeClr val="dk1"/>
                </a:solidFill>
                <a:latin typeface="Overpass Light"/>
                <a:ea typeface="Overpass Light"/>
                <a:cs typeface="Overpass Light"/>
                <a:sym typeface="Overpass Light"/>
              </a:defRPr>
            </a:lvl2pPr>
            <a:lvl3pPr marL="1371600" lvl="2" indent="-317500" rtl="0">
              <a:lnSpc>
                <a:spcPct val="100000"/>
              </a:lnSpc>
              <a:spcBef>
                <a:spcPts val="1600"/>
              </a:spcBef>
              <a:spcAft>
                <a:spcPts val="0"/>
              </a:spcAft>
              <a:buClr>
                <a:schemeClr val="dk1"/>
              </a:buClr>
              <a:buSzPts val="1400"/>
              <a:buFont typeface="Overpass Light"/>
              <a:buChar char="■"/>
              <a:defRPr>
                <a:solidFill>
                  <a:schemeClr val="dk1"/>
                </a:solidFill>
                <a:latin typeface="Overpass Light"/>
                <a:ea typeface="Overpass Light"/>
                <a:cs typeface="Overpass Light"/>
                <a:sym typeface="Overpass Light"/>
              </a:defRPr>
            </a:lvl3pPr>
            <a:lvl4pPr marL="1828800" lvl="3" indent="-317500" rtl="0">
              <a:lnSpc>
                <a:spcPct val="100000"/>
              </a:lnSpc>
              <a:spcBef>
                <a:spcPts val="1600"/>
              </a:spcBef>
              <a:spcAft>
                <a:spcPts val="0"/>
              </a:spcAft>
              <a:buClr>
                <a:schemeClr val="dk1"/>
              </a:buClr>
              <a:buSzPts val="1400"/>
              <a:buFont typeface="Overpass Light"/>
              <a:buChar char="●"/>
              <a:defRPr>
                <a:solidFill>
                  <a:schemeClr val="dk1"/>
                </a:solidFill>
                <a:latin typeface="Overpass Light"/>
                <a:ea typeface="Overpass Light"/>
                <a:cs typeface="Overpass Light"/>
                <a:sym typeface="Overpass Light"/>
              </a:defRPr>
            </a:lvl4pPr>
            <a:lvl5pPr marL="2286000" lvl="4" indent="-317500" rtl="0">
              <a:lnSpc>
                <a:spcPct val="100000"/>
              </a:lnSpc>
              <a:spcBef>
                <a:spcPts val="1600"/>
              </a:spcBef>
              <a:spcAft>
                <a:spcPts val="0"/>
              </a:spcAft>
              <a:buClr>
                <a:schemeClr val="dk1"/>
              </a:buClr>
              <a:buSzPts val="1400"/>
              <a:buFont typeface="Overpass Light"/>
              <a:buChar char="○"/>
              <a:defRPr>
                <a:solidFill>
                  <a:schemeClr val="dk1"/>
                </a:solidFill>
                <a:latin typeface="Overpass Light"/>
                <a:ea typeface="Overpass Light"/>
                <a:cs typeface="Overpass Light"/>
                <a:sym typeface="Overpass Light"/>
              </a:defRPr>
            </a:lvl5pPr>
            <a:lvl6pPr marL="2743200" lvl="5" indent="-317500" rtl="0">
              <a:lnSpc>
                <a:spcPct val="100000"/>
              </a:lnSpc>
              <a:spcBef>
                <a:spcPts val="1600"/>
              </a:spcBef>
              <a:spcAft>
                <a:spcPts val="0"/>
              </a:spcAft>
              <a:buClr>
                <a:schemeClr val="dk1"/>
              </a:buClr>
              <a:buSzPts val="1400"/>
              <a:buFont typeface="Overpass Light"/>
              <a:buChar char="■"/>
              <a:defRPr>
                <a:solidFill>
                  <a:schemeClr val="dk1"/>
                </a:solidFill>
                <a:latin typeface="Overpass Light"/>
                <a:ea typeface="Overpass Light"/>
                <a:cs typeface="Overpass Light"/>
                <a:sym typeface="Overpass Light"/>
              </a:defRPr>
            </a:lvl6pPr>
            <a:lvl7pPr marL="3200400" lvl="6" indent="-317500" rtl="0">
              <a:lnSpc>
                <a:spcPct val="100000"/>
              </a:lnSpc>
              <a:spcBef>
                <a:spcPts val="1600"/>
              </a:spcBef>
              <a:spcAft>
                <a:spcPts val="0"/>
              </a:spcAft>
              <a:buClr>
                <a:schemeClr val="dk1"/>
              </a:buClr>
              <a:buSzPts val="1400"/>
              <a:buFont typeface="Overpass Light"/>
              <a:buChar char="●"/>
              <a:defRPr>
                <a:solidFill>
                  <a:schemeClr val="dk1"/>
                </a:solidFill>
                <a:latin typeface="Overpass Light"/>
                <a:ea typeface="Overpass Light"/>
                <a:cs typeface="Overpass Light"/>
                <a:sym typeface="Overpass Light"/>
              </a:defRPr>
            </a:lvl7pPr>
            <a:lvl8pPr marL="3657600" lvl="7" indent="-317500" rtl="0">
              <a:lnSpc>
                <a:spcPct val="100000"/>
              </a:lnSpc>
              <a:spcBef>
                <a:spcPts val="1600"/>
              </a:spcBef>
              <a:spcAft>
                <a:spcPts val="0"/>
              </a:spcAft>
              <a:buClr>
                <a:schemeClr val="dk1"/>
              </a:buClr>
              <a:buSzPts val="1400"/>
              <a:buFont typeface="Overpass Light"/>
              <a:buChar char="○"/>
              <a:defRPr>
                <a:solidFill>
                  <a:schemeClr val="dk1"/>
                </a:solidFill>
                <a:latin typeface="Overpass Light"/>
                <a:ea typeface="Overpass Light"/>
                <a:cs typeface="Overpass Light"/>
                <a:sym typeface="Overpass Light"/>
              </a:defRPr>
            </a:lvl8pPr>
            <a:lvl9pPr marL="4114800" lvl="8" indent="-317500" rtl="0">
              <a:lnSpc>
                <a:spcPct val="100000"/>
              </a:lnSpc>
              <a:spcBef>
                <a:spcPts val="1600"/>
              </a:spcBef>
              <a:spcAft>
                <a:spcPts val="1600"/>
              </a:spcAft>
              <a:buClr>
                <a:schemeClr val="dk1"/>
              </a:buClr>
              <a:buSzPts val="1400"/>
              <a:buFont typeface="Overpass Light"/>
              <a:buChar char="■"/>
              <a:defRPr>
                <a:solidFill>
                  <a:schemeClr val="dk1"/>
                </a:solidFill>
                <a:latin typeface="Overpass Light"/>
                <a:ea typeface="Overpass Light"/>
                <a:cs typeface="Overpass Light"/>
                <a:sym typeface="Overpass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5" r:id="rId6"/>
    <p:sldLayoutId id="2147483659" r:id="rId7"/>
    <p:sldLayoutId id="2147483662" r:id="rId8"/>
    <p:sldLayoutId id="2147483667" r:id="rId9"/>
    <p:sldLayoutId id="2147483668" r:id="rId10"/>
    <p:sldLayoutId id="2147483669" r:id="rId11"/>
    <p:sldLayoutId id="214748367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onemorebiteblog.blogspot.com/2012/03/1mb-travels-singapore-old-airport-road.html"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5.xml"/><Relationship Id="rId5" Type="http://schemas.openxmlformats.org/officeDocument/2006/relationships/image" Target="../media/image20.sv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hyperlink" Target="http://www.sgfoodonfoot.com/2011/12/prima-taste-kitchen-centrepoint.html"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www.sgfoodonfoot.com/2015/08/sin-ming-roti-prata-sin-ming-road-upper.html"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hyperlink" Target="https://www.sgfoodonfoot.com/2015/06/lee-ta-fried-carrot-cake-toa-payoh.html"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8.xml"/><Relationship Id="rId1" Type="http://schemas.openxmlformats.org/officeDocument/2006/relationships/slideLayout" Target="../slideLayouts/slideLayout9.xml"/><Relationship Id="rId4" Type="http://schemas.openxmlformats.org/officeDocument/2006/relationships/hyperlink" Target="https://www.sgfoodonfoot.com/2013/08/leng-kee-bukit-timah-market-and-food.html"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www.sgfoodonfoot.com/2020/04/hawker-food-with-island-wide-delivery.html"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hyperlink" Target="https://www.sgfoodonfoot.com/2020/08/one-prawn-noodle-golden-mile-food.html"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3" Type="http://schemas.openxmlformats.org/officeDocument/2006/relationships/image" Target="../media/image4.jpg"/><Relationship Id="rId7" Type="http://schemas.openxmlformats.org/officeDocument/2006/relationships/image" Target="../media/image7.png"/><Relationship Id="rId12" Type="http://schemas.openxmlformats.org/officeDocument/2006/relationships/image" Target="../media/image12.png"/><Relationship Id="rId17" Type="http://schemas.openxmlformats.org/officeDocument/2006/relationships/hyperlink" Target="http://www.sgfoodonfoot.com/2014/03/malaysia-boleh-jurong-point.html" TargetMode="External"/><Relationship Id="rId2" Type="http://schemas.openxmlformats.org/officeDocument/2006/relationships/notesSlide" Target="../notesSlides/notesSlide8.xml"/><Relationship Id="rId16" Type="http://schemas.openxmlformats.org/officeDocument/2006/relationships/image" Target="../media/image15.jpg"/><Relationship Id="rId1" Type="http://schemas.openxmlformats.org/officeDocument/2006/relationships/slideLayout" Target="../slideLayouts/slideLayout12.xml"/><Relationship Id="rId6" Type="http://schemas.openxmlformats.org/officeDocument/2006/relationships/image" Target="../media/image6.jp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hyperlink" Target="https://www.flickr.com/photos/fattiretribephoto/2835481318" TargetMode="External"/><Relationship Id="rId10" Type="http://schemas.openxmlformats.org/officeDocument/2006/relationships/image" Target="../media/image10.png"/><Relationship Id="rId4" Type="http://schemas.openxmlformats.org/officeDocument/2006/relationships/hyperlink" Target="https://www.flickr.com/photos/avlxyz/33758505143" TargetMode="External"/><Relationship Id="rId9" Type="http://schemas.openxmlformats.org/officeDocument/2006/relationships/image" Target="../media/image9.png"/><Relationship Id="rId14" Type="http://schemas.openxmlformats.org/officeDocument/2006/relationships/image" Target="../media/image14.jpg"/></Relationships>
</file>

<file path=ppt/slides/_rels/slide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www.sgfoodonfoot.com/2020/10/ah-pui-tiong-bahru-satay-195-pearl-hill.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80"/>
        <p:cNvGrpSpPr/>
        <p:nvPr/>
      </p:nvGrpSpPr>
      <p:grpSpPr>
        <a:xfrm>
          <a:off x="0" y="0"/>
          <a:ext cx="0" cy="0"/>
          <a:chOff x="0" y="0"/>
          <a:chExt cx="0" cy="0"/>
        </a:xfrm>
      </p:grpSpPr>
      <p:grpSp>
        <p:nvGrpSpPr>
          <p:cNvPr id="1181" name="Google Shape;1181;p26"/>
          <p:cNvGrpSpPr/>
          <p:nvPr/>
        </p:nvGrpSpPr>
        <p:grpSpPr>
          <a:xfrm>
            <a:off x="0" y="-395865"/>
            <a:ext cx="6048331" cy="5539363"/>
            <a:chOff x="8296325" y="4486925"/>
            <a:chExt cx="1560900" cy="1429550"/>
          </a:xfrm>
        </p:grpSpPr>
        <p:cxnSp>
          <p:nvCxnSpPr>
            <p:cNvPr id="1182" name="Google Shape;1182;p26"/>
            <p:cNvCxnSpPr>
              <a:cxnSpLocks/>
            </p:cNvCxnSpPr>
            <p:nvPr/>
          </p:nvCxnSpPr>
          <p:spPr>
            <a:xfrm flipV="1">
              <a:off x="8446325" y="4486925"/>
              <a:ext cx="0" cy="1429550"/>
            </a:xfrm>
            <a:prstGeom prst="straightConnector1">
              <a:avLst/>
            </a:prstGeom>
            <a:noFill/>
            <a:ln w="9525" cap="flat" cmpd="sng">
              <a:solidFill>
                <a:srgbClr val="F5CDB2"/>
              </a:solidFill>
              <a:prstDash val="solid"/>
              <a:round/>
              <a:headEnd type="none" w="med" len="med"/>
              <a:tailEnd type="none" w="med" len="med"/>
            </a:ln>
          </p:spPr>
        </p:cxnSp>
        <p:cxnSp>
          <p:nvCxnSpPr>
            <p:cNvPr id="1183" name="Google Shape;1183;p26"/>
            <p:cNvCxnSpPr/>
            <p:nvPr/>
          </p:nvCxnSpPr>
          <p:spPr>
            <a:xfrm rot="10800000">
              <a:off x="8296325" y="4589350"/>
              <a:ext cx="1560900" cy="418200"/>
            </a:xfrm>
            <a:prstGeom prst="straightConnector1">
              <a:avLst/>
            </a:prstGeom>
            <a:noFill/>
            <a:ln w="9525" cap="flat" cmpd="sng">
              <a:solidFill>
                <a:srgbClr val="F5CDB2"/>
              </a:solidFill>
              <a:prstDash val="solid"/>
              <a:round/>
              <a:headEnd type="none" w="med" len="med"/>
              <a:tailEnd type="none" w="med" len="med"/>
            </a:ln>
          </p:spPr>
        </p:cxnSp>
      </p:grpSp>
      <p:sp>
        <p:nvSpPr>
          <p:cNvPr id="1184" name="Google Shape;1184;p26"/>
          <p:cNvSpPr txBox="1">
            <a:spLocks noGrp="1"/>
          </p:cNvSpPr>
          <p:nvPr>
            <p:ph type="ctrTitle"/>
          </p:nvPr>
        </p:nvSpPr>
        <p:spPr>
          <a:xfrm>
            <a:off x="1135844" y="1358538"/>
            <a:ext cx="3834569" cy="222020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dirty="0"/>
              <a:t>Singapore</a:t>
            </a:r>
            <a:br>
              <a:rPr lang="en" sz="4800" dirty="0"/>
            </a:br>
            <a:r>
              <a:rPr lang="en" sz="4800" dirty="0"/>
              <a:t>Hawker Food Classifier </a:t>
            </a:r>
            <a:endParaRPr sz="4800" dirty="0"/>
          </a:p>
        </p:txBody>
      </p:sp>
      <p:sp>
        <p:nvSpPr>
          <p:cNvPr id="1185" name="Google Shape;1185;p26"/>
          <p:cNvSpPr txBox="1">
            <a:spLocks noGrp="1"/>
          </p:cNvSpPr>
          <p:nvPr>
            <p:ph type="subTitle" idx="1"/>
          </p:nvPr>
        </p:nvSpPr>
        <p:spPr>
          <a:xfrm>
            <a:off x="1135844" y="3568051"/>
            <a:ext cx="2738093" cy="3116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By: Derrick Lim, DSI-21</a:t>
            </a:r>
          </a:p>
        </p:txBody>
      </p:sp>
      <p:grpSp>
        <p:nvGrpSpPr>
          <p:cNvPr id="1186" name="Google Shape;1186;p26"/>
          <p:cNvGrpSpPr/>
          <p:nvPr/>
        </p:nvGrpSpPr>
        <p:grpSpPr>
          <a:xfrm>
            <a:off x="7332142" y="2757733"/>
            <a:ext cx="1917743" cy="2430857"/>
            <a:chOff x="304776" y="1055181"/>
            <a:chExt cx="1378977" cy="1747937"/>
          </a:xfrm>
        </p:grpSpPr>
        <p:sp>
          <p:nvSpPr>
            <p:cNvPr id="1187" name="Google Shape;1187;p26"/>
            <p:cNvSpPr/>
            <p:nvPr/>
          </p:nvSpPr>
          <p:spPr>
            <a:xfrm>
              <a:off x="304776" y="1055181"/>
              <a:ext cx="27108" cy="23277"/>
            </a:xfrm>
            <a:custGeom>
              <a:avLst/>
              <a:gdLst/>
              <a:ahLst/>
              <a:cxnLst/>
              <a:rect l="l" t="t" r="r" b="b"/>
              <a:pathLst>
                <a:path w="1840" h="1580" extrusionOk="0">
                  <a:moveTo>
                    <a:pt x="1059" y="0"/>
                  </a:moveTo>
                  <a:cubicBezTo>
                    <a:pt x="344" y="0"/>
                    <a:pt x="0" y="847"/>
                    <a:pt x="490" y="1350"/>
                  </a:cubicBezTo>
                  <a:cubicBezTo>
                    <a:pt x="653" y="1508"/>
                    <a:pt x="851" y="1580"/>
                    <a:pt x="1046" y="1580"/>
                  </a:cubicBezTo>
                  <a:cubicBezTo>
                    <a:pt x="1452" y="1580"/>
                    <a:pt x="1840" y="1269"/>
                    <a:pt x="1840" y="794"/>
                  </a:cubicBezTo>
                  <a:cubicBezTo>
                    <a:pt x="1840" y="357"/>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6"/>
            <p:cNvSpPr/>
            <p:nvPr/>
          </p:nvSpPr>
          <p:spPr>
            <a:xfrm>
              <a:off x="427616" y="1055181"/>
              <a:ext cx="27123" cy="23277"/>
            </a:xfrm>
            <a:custGeom>
              <a:avLst/>
              <a:gdLst/>
              <a:ahLst/>
              <a:cxnLst/>
              <a:rect l="l" t="t" r="r" b="b"/>
              <a:pathLst>
                <a:path w="1841" h="1580" extrusionOk="0">
                  <a:moveTo>
                    <a:pt x="1059" y="0"/>
                  </a:moveTo>
                  <a:cubicBezTo>
                    <a:pt x="358" y="0"/>
                    <a:pt x="1" y="847"/>
                    <a:pt x="503" y="1350"/>
                  </a:cubicBezTo>
                  <a:cubicBezTo>
                    <a:pt x="662" y="1508"/>
                    <a:pt x="858" y="1580"/>
                    <a:pt x="1050" y="1580"/>
                  </a:cubicBezTo>
                  <a:cubicBezTo>
                    <a:pt x="1453" y="1580"/>
                    <a:pt x="1840" y="1269"/>
                    <a:pt x="1840" y="794"/>
                  </a:cubicBezTo>
                  <a:cubicBezTo>
                    <a:pt x="1840" y="357"/>
                    <a:pt x="1496"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6"/>
            <p:cNvSpPr/>
            <p:nvPr/>
          </p:nvSpPr>
          <p:spPr>
            <a:xfrm>
              <a:off x="550455" y="1055181"/>
              <a:ext cx="27314" cy="23277"/>
            </a:xfrm>
            <a:custGeom>
              <a:avLst/>
              <a:gdLst/>
              <a:ahLst/>
              <a:cxnLst/>
              <a:rect l="l" t="t" r="r" b="b"/>
              <a:pathLst>
                <a:path w="1854" h="1580" extrusionOk="0">
                  <a:moveTo>
                    <a:pt x="1060" y="0"/>
                  </a:moveTo>
                  <a:cubicBezTo>
                    <a:pt x="358" y="0"/>
                    <a:pt x="1" y="847"/>
                    <a:pt x="504" y="1350"/>
                  </a:cubicBezTo>
                  <a:cubicBezTo>
                    <a:pt x="666" y="1508"/>
                    <a:pt x="865" y="1580"/>
                    <a:pt x="1060" y="1580"/>
                  </a:cubicBezTo>
                  <a:cubicBezTo>
                    <a:pt x="1466" y="1580"/>
                    <a:pt x="1854" y="1269"/>
                    <a:pt x="1854" y="794"/>
                  </a:cubicBezTo>
                  <a:cubicBezTo>
                    <a:pt x="1854" y="357"/>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6"/>
            <p:cNvSpPr/>
            <p:nvPr/>
          </p:nvSpPr>
          <p:spPr>
            <a:xfrm>
              <a:off x="673501" y="1055181"/>
              <a:ext cx="27108" cy="23277"/>
            </a:xfrm>
            <a:custGeom>
              <a:avLst/>
              <a:gdLst/>
              <a:ahLst/>
              <a:cxnLst/>
              <a:rect l="l" t="t" r="r" b="b"/>
              <a:pathLst>
                <a:path w="1840" h="1580" extrusionOk="0">
                  <a:moveTo>
                    <a:pt x="1046" y="0"/>
                  </a:moveTo>
                  <a:cubicBezTo>
                    <a:pt x="344" y="0"/>
                    <a:pt x="0" y="847"/>
                    <a:pt x="490" y="1350"/>
                  </a:cubicBezTo>
                  <a:cubicBezTo>
                    <a:pt x="653" y="1508"/>
                    <a:pt x="851" y="1580"/>
                    <a:pt x="1046" y="1580"/>
                  </a:cubicBezTo>
                  <a:cubicBezTo>
                    <a:pt x="1452" y="1580"/>
                    <a:pt x="1840" y="1269"/>
                    <a:pt x="1840" y="794"/>
                  </a:cubicBezTo>
                  <a:cubicBezTo>
                    <a:pt x="1840" y="344"/>
                    <a:pt x="1483" y="0"/>
                    <a:pt x="1046"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6"/>
            <p:cNvSpPr/>
            <p:nvPr/>
          </p:nvSpPr>
          <p:spPr>
            <a:xfrm>
              <a:off x="796341" y="1055181"/>
              <a:ext cx="27123" cy="23277"/>
            </a:xfrm>
            <a:custGeom>
              <a:avLst/>
              <a:gdLst/>
              <a:ahLst/>
              <a:cxnLst/>
              <a:rect l="l" t="t" r="r" b="b"/>
              <a:pathLst>
                <a:path w="1841" h="1580" extrusionOk="0">
                  <a:moveTo>
                    <a:pt x="1059" y="0"/>
                  </a:moveTo>
                  <a:cubicBezTo>
                    <a:pt x="358" y="0"/>
                    <a:pt x="0" y="847"/>
                    <a:pt x="503"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6"/>
            <p:cNvSpPr/>
            <p:nvPr/>
          </p:nvSpPr>
          <p:spPr>
            <a:xfrm>
              <a:off x="919180" y="1055181"/>
              <a:ext cx="27123" cy="23277"/>
            </a:xfrm>
            <a:custGeom>
              <a:avLst/>
              <a:gdLst/>
              <a:ahLst/>
              <a:cxnLst/>
              <a:rect l="l" t="t" r="r" b="b"/>
              <a:pathLst>
                <a:path w="1841" h="1580" extrusionOk="0">
                  <a:moveTo>
                    <a:pt x="1060" y="0"/>
                  </a:moveTo>
                  <a:cubicBezTo>
                    <a:pt x="358" y="0"/>
                    <a:pt x="1" y="847"/>
                    <a:pt x="504" y="1350"/>
                  </a:cubicBezTo>
                  <a:cubicBezTo>
                    <a:pt x="662" y="1508"/>
                    <a:pt x="858" y="1580"/>
                    <a:pt x="1050" y="1580"/>
                  </a:cubicBezTo>
                  <a:cubicBezTo>
                    <a:pt x="1453" y="1580"/>
                    <a:pt x="1840" y="1269"/>
                    <a:pt x="1840" y="794"/>
                  </a:cubicBezTo>
                  <a:cubicBezTo>
                    <a:pt x="1840" y="357"/>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6"/>
            <p:cNvSpPr/>
            <p:nvPr/>
          </p:nvSpPr>
          <p:spPr>
            <a:xfrm>
              <a:off x="1042226" y="1055181"/>
              <a:ext cx="27108" cy="23277"/>
            </a:xfrm>
            <a:custGeom>
              <a:avLst/>
              <a:gdLst/>
              <a:ahLst/>
              <a:cxnLst/>
              <a:rect l="l" t="t" r="r" b="b"/>
              <a:pathLst>
                <a:path w="1840" h="1580" extrusionOk="0">
                  <a:moveTo>
                    <a:pt x="1046" y="0"/>
                  </a:moveTo>
                  <a:cubicBezTo>
                    <a:pt x="344" y="0"/>
                    <a:pt x="0" y="847"/>
                    <a:pt x="490" y="1350"/>
                  </a:cubicBezTo>
                  <a:cubicBezTo>
                    <a:pt x="653" y="1508"/>
                    <a:pt x="851" y="1580"/>
                    <a:pt x="1046" y="1580"/>
                  </a:cubicBezTo>
                  <a:cubicBezTo>
                    <a:pt x="1452" y="1580"/>
                    <a:pt x="1840" y="1269"/>
                    <a:pt x="1840" y="794"/>
                  </a:cubicBezTo>
                  <a:cubicBezTo>
                    <a:pt x="1840" y="357"/>
                    <a:pt x="1483" y="0"/>
                    <a:pt x="1046"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6"/>
            <p:cNvSpPr/>
            <p:nvPr/>
          </p:nvSpPr>
          <p:spPr>
            <a:xfrm>
              <a:off x="1165066" y="1055181"/>
              <a:ext cx="27123" cy="23277"/>
            </a:xfrm>
            <a:custGeom>
              <a:avLst/>
              <a:gdLst/>
              <a:ahLst/>
              <a:cxnLst/>
              <a:rect l="l" t="t" r="r" b="b"/>
              <a:pathLst>
                <a:path w="1841" h="1580" extrusionOk="0">
                  <a:moveTo>
                    <a:pt x="1046" y="0"/>
                  </a:moveTo>
                  <a:cubicBezTo>
                    <a:pt x="345" y="0"/>
                    <a:pt x="0" y="847"/>
                    <a:pt x="490" y="1350"/>
                  </a:cubicBezTo>
                  <a:cubicBezTo>
                    <a:pt x="653" y="1508"/>
                    <a:pt x="852" y="1580"/>
                    <a:pt x="1046" y="1580"/>
                  </a:cubicBezTo>
                  <a:cubicBezTo>
                    <a:pt x="1453" y="1580"/>
                    <a:pt x="1840" y="1269"/>
                    <a:pt x="1840" y="794"/>
                  </a:cubicBezTo>
                  <a:cubicBezTo>
                    <a:pt x="1840" y="357"/>
                    <a:pt x="1483" y="0"/>
                    <a:pt x="1046"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6"/>
            <p:cNvSpPr/>
            <p:nvPr/>
          </p:nvSpPr>
          <p:spPr>
            <a:xfrm>
              <a:off x="1287905" y="1055181"/>
              <a:ext cx="27123" cy="23277"/>
            </a:xfrm>
            <a:custGeom>
              <a:avLst/>
              <a:gdLst/>
              <a:ahLst/>
              <a:cxnLst/>
              <a:rect l="l" t="t" r="r" b="b"/>
              <a:pathLst>
                <a:path w="1841" h="1580" extrusionOk="0">
                  <a:moveTo>
                    <a:pt x="1059" y="0"/>
                  </a:moveTo>
                  <a:cubicBezTo>
                    <a:pt x="358" y="0"/>
                    <a:pt x="1" y="847"/>
                    <a:pt x="504"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6"/>
            <p:cNvSpPr/>
            <p:nvPr/>
          </p:nvSpPr>
          <p:spPr>
            <a:xfrm>
              <a:off x="1410745" y="1055181"/>
              <a:ext cx="27123" cy="23277"/>
            </a:xfrm>
            <a:custGeom>
              <a:avLst/>
              <a:gdLst/>
              <a:ahLst/>
              <a:cxnLst/>
              <a:rect l="l" t="t" r="r" b="b"/>
              <a:pathLst>
                <a:path w="1841" h="1580" extrusionOk="0">
                  <a:moveTo>
                    <a:pt x="1060" y="0"/>
                  </a:moveTo>
                  <a:cubicBezTo>
                    <a:pt x="358" y="0"/>
                    <a:pt x="1" y="847"/>
                    <a:pt x="504" y="1350"/>
                  </a:cubicBezTo>
                  <a:cubicBezTo>
                    <a:pt x="662" y="1508"/>
                    <a:pt x="858" y="1580"/>
                    <a:pt x="1051" y="1580"/>
                  </a:cubicBezTo>
                  <a:cubicBezTo>
                    <a:pt x="1453" y="1580"/>
                    <a:pt x="1841" y="1269"/>
                    <a:pt x="1841" y="794"/>
                  </a:cubicBezTo>
                  <a:cubicBezTo>
                    <a:pt x="1841" y="357"/>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6"/>
            <p:cNvSpPr/>
            <p:nvPr/>
          </p:nvSpPr>
          <p:spPr>
            <a:xfrm>
              <a:off x="1533599" y="1055181"/>
              <a:ext cx="27314" cy="23277"/>
            </a:xfrm>
            <a:custGeom>
              <a:avLst/>
              <a:gdLst/>
              <a:ahLst/>
              <a:cxnLst/>
              <a:rect l="l" t="t" r="r" b="b"/>
              <a:pathLst>
                <a:path w="1854" h="1580" extrusionOk="0">
                  <a:moveTo>
                    <a:pt x="1072" y="0"/>
                  </a:moveTo>
                  <a:cubicBezTo>
                    <a:pt x="357" y="0"/>
                    <a:pt x="0" y="847"/>
                    <a:pt x="503" y="1350"/>
                  </a:cubicBezTo>
                  <a:cubicBezTo>
                    <a:pt x="662" y="1508"/>
                    <a:pt x="859" y="1580"/>
                    <a:pt x="1053" y="1580"/>
                  </a:cubicBezTo>
                  <a:cubicBezTo>
                    <a:pt x="1459" y="1580"/>
                    <a:pt x="1853" y="1269"/>
                    <a:pt x="1853" y="794"/>
                  </a:cubicBezTo>
                  <a:cubicBezTo>
                    <a:pt x="1853" y="357"/>
                    <a:pt x="1496" y="0"/>
                    <a:pt x="1072"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6"/>
            <p:cNvSpPr/>
            <p:nvPr/>
          </p:nvSpPr>
          <p:spPr>
            <a:xfrm>
              <a:off x="1656630" y="1055181"/>
              <a:ext cx="27123" cy="23277"/>
            </a:xfrm>
            <a:custGeom>
              <a:avLst/>
              <a:gdLst/>
              <a:ahLst/>
              <a:cxnLst/>
              <a:rect l="l" t="t" r="r" b="b"/>
              <a:pathLst>
                <a:path w="1841" h="1580" extrusionOk="0">
                  <a:moveTo>
                    <a:pt x="1059" y="0"/>
                  </a:moveTo>
                  <a:cubicBezTo>
                    <a:pt x="345" y="0"/>
                    <a:pt x="1" y="847"/>
                    <a:pt x="490" y="1350"/>
                  </a:cubicBezTo>
                  <a:cubicBezTo>
                    <a:pt x="653" y="1508"/>
                    <a:pt x="852" y="1580"/>
                    <a:pt x="1046" y="1580"/>
                  </a:cubicBezTo>
                  <a:cubicBezTo>
                    <a:pt x="1453" y="1580"/>
                    <a:pt x="1840" y="1269"/>
                    <a:pt x="1840" y="794"/>
                  </a:cubicBezTo>
                  <a:cubicBezTo>
                    <a:pt x="1840" y="357"/>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6"/>
            <p:cNvSpPr/>
            <p:nvPr/>
          </p:nvSpPr>
          <p:spPr>
            <a:xfrm>
              <a:off x="304776" y="1178403"/>
              <a:ext cx="27108" cy="23174"/>
            </a:xfrm>
            <a:custGeom>
              <a:avLst/>
              <a:gdLst/>
              <a:ahLst/>
              <a:cxnLst/>
              <a:rect l="l" t="t" r="r" b="b"/>
              <a:pathLst>
                <a:path w="1840" h="1573" extrusionOk="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6"/>
            <p:cNvSpPr/>
            <p:nvPr/>
          </p:nvSpPr>
          <p:spPr>
            <a:xfrm>
              <a:off x="427616" y="1178403"/>
              <a:ext cx="27123" cy="23174"/>
            </a:xfrm>
            <a:custGeom>
              <a:avLst/>
              <a:gdLst/>
              <a:ahLst/>
              <a:cxnLst/>
              <a:rect l="l" t="t" r="r" b="b"/>
              <a:pathLst>
                <a:path w="1841" h="1573" extrusionOk="0">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6"/>
            <p:cNvSpPr/>
            <p:nvPr/>
          </p:nvSpPr>
          <p:spPr>
            <a:xfrm>
              <a:off x="550455" y="1178403"/>
              <a:ext cx="27314" cy="23248"/>
            </a:xfrm>
            <a:custGeom>
              <a:avLst/>
              <a:gdLst/>
              <a:ahLst/>
              <a:cxnLst/>
              <a:rect l="l" t="t" r="r" b="b"/>
              <a:pathLst>
                <a:path w="1854" h="1578" extrusionOk="0">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6"/>
            <p:cNvSpPr/>
            <p:nvPr/>
          </p:nvSpPr>
          <p:spPr>
            <a:xfrm>
              <a:off x="673501" y="1178403"/>
              <a:ext cx="27108" cy="23248"/>
            </a:xfrm>
            <a:custGeom>
              <a:avLst/>
              <a:gdLst/>
              <a:ahLst/>
              <a:cxnLst/>
              <a:rect l="l" t="t" r="r" b="b"/>
              <a:pathLst>
                <a:path w="1840" h="1578" extrusionOk="0">
                  <a:moveTo>
                    <a:pt x="1046" y="1"/>
                  </a:moveTo>
                  <a:cubicBezTo>
                    <a:pt x="344" y="1"/>
                    <a:pt x="0" y="848"/>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6"/>
            <p:cNvSpPr/>
            <p:nvPr/>
          </p:nvSpPr>
          <p:spPr>
            <a:xfrm>
              <a:off x="796341" y="1178403"/>
              <a:ext cx="27123" cy="23174"/>
            </a:xfrm>
            <a:custGeom>
              <a:avLst/>
              <a:gdLst/>
              <a:ahLst/>
              <a:cxnLst/>
              <a:rect l="l" t="t" r="r" b="b"/>
              <a:pathLst>
                <a:path w="1841" h="1573" extrusionOk="0">
                  <a:moveTo>
                    <a:pt x="1059" y="1"/>
                  </a:moveTo>
                  <a:cubicBezTo>
                    <a:pt x="358" y="1"/>
                    <a:pt x="0" y="848"/>
                    <a:pt x="503"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6"/>
            <p:cNvSpPr/>
            <p:nvPr/>
          </p:nvSpPr>
          <p:spPr>
            <a:xfrm>
              <a:off x="919180" y="1178403"/>
              <a:ext cx="27123" cy="23174"/>
            </a:xfrm>
            <a:custGeom>
              <a:avLst/>
              <a:gdLst/>
              <a:ahLst/>
              <a:cxnLst/>
              <a:rect l="l" t="t" r="r" b="b"/>
              <a:pathLst>
                <a:path w="1841" h="1573" extrusionOk="0">
                  <a:moveTo>
                    <a:pt x="1060" y="1"/>
                  </a:moveTo>
                  <a:cubicBezTo>
                    <a:pt x="358" y="1"/>
                    <a:pt x="1" y="848"/>
                    <a:pt x="504" y="1337"/>
                  </a:cubicBezTo>
                  <a:cubicBezTo>
                    <a:pt x="662" y="1500"/>
                    <a:pt x="858" y="1573"/>
                    <a:pt x="1051" y="1573"/>
                  </a:cubicBezTo>
                  <a:cubicBezTo>
                    <a:pt x="1453" y="1573"/>
                    <a:pt x="1840" y="1256"/>
                    <a:pt x="1840" y="782"/>
                  </a:cubicBezTo>
                  <a:cubicBezTo>
                    <a:pt x="1840" y="345"/>
                    <a:pt x="1496" y="1"/>
                    <a:pt x="1060"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6"/>
            <p:cNvSpPr/>
            <p:nvPr/>
          </p:nvSpPr>
          <p:spPr>
            <a:xfrm>
              <a:off x="1042226" y="1178403"/>
              <a:ext cx="27108" cy="23174"/>
            </a:xfrm>
            <a:custGeom>
              <a:avLst/>
              <a:gdLst/>
              <a:ahLst/>
              <a:cxnLst/>
              <a:rect l="l" t="t" r="r" b="b"/>
              <a:pathLst>
                <a:path w="1840" h="1573" extrusionOk="0">
                  <a:moveTo>
                    <a:pt x="1046" y="1"/>
                  </a:moveTo>
                  <a:cubicBezTo>
                    <a:pt x="344"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6"/>
            <p:cNvSpPr/>
            <p:nvPr/>
          </p:nvSpPr>
          <p:spPr>
            <a:xfrm>
              <a:off x="1165066" y="1178403"/>
              <a:ext cx="27123" cy="23174"/>
            </a:xfrm>
            <a:custGeom>
              <a:avLst/>
              <a:gdLst/>
              <a:ahLst/>
              <a:cxnLst/>
              <a:rect l="l" t="t" r="r" b="b"/>
              <a:pathLst>
                <a:path w="1841" h="1573" extrusionOk="0">
                  <a:moveTo>
                    <a:pt x="1046" y="1"/>
                  </a:moveTo>
                  <a:cubicBezTo>
                    <a:pt x="345"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6"/>
            <p:cNvSpPr/>
            <p:nvPr/>
          </p:nvSpPr>
          <p:spPr>
            <a:xfrm>
              <a:off x="1287905" y="1178403"/>
              <a:ext cx="27123" cy="23174"/>
            </a:xfrm>
            <a:custGeom>
              <a:avLst/>
              <a:gdLst/>
              <a:ahLst/>
              <a:cxnLst/>
              <a:rect l="l" t="t" r="r" b="b"/>
              <a:pathLst>
                <a:path w="1841" h="1573" extrusionOk="0">
                  <a:moveTo>
                    <a:pt x="1059" y="1"/>
                  </a:moveTo>
                  <a:cubicBezTo>
                    <a:pt x="358" y="1"/>
                    <a:pt x="1" y="848"/>
                    <a:pt x="504"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6"/>
            <p:cNvSpPr/>
            <p:nvPr/>
          </p:nvSpPr>
          <p:spPr>
            <a:xfrm>
              <a:off x="1410745" y="1178403"/>
              <a:ext cx="27123" cy="23174"/>
            </a:xfrm>
            <a:custGeom>
              <a:avLst/>
              <a:gdLst/>
              <a:ahLst/>
              <a:cxnLst/>
              <a:rect l="l" t="t" r="r" b="b"/>
              <a:pathLst>
                <a:path w="1841" h="1573" extrusionOk="0">
                  <a:moveTo>
                    <a:pt x="1060" y="1"/>
                  </a:moveTo>
                  <a:cubicBezTo>
                    <a:pt x="358" y="1"/>
                    <a:pt x="1" y="848"/>
                    <a:pt x="504" y="1337"/>
                  </a:cubicBezTo>
                  <a:cubicBezTo>
                    <a:pt x="662" y="1500"/>
                    <a:pt x="858" y="1573"/>
                    <a:pt x="1051" y="1573"/>
                  </a:cubicBezTo>
                  <a:cubicBezTo>
                    <a:pt x="1453" y="1573"/>
                    <a:pt x="1841" y="1256"/>
                    <a:pt x="1841" y="782"/>
                  </a:cubicBezTo>
                  <a:cubicBezTo>
                    <a:pt x="1841" y="345"/>
                    <a:pt x="1496" y="1"/>
                    <a:pt x="1060"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6"/>
            <p:cNvSpPr/>
            <p:nvPr/>
          </p:nvSpPr>
          <p:spPr>
            <a:xfrm>
              <a:off x="1533644" y="1178403"/>
              <a:ext cx="27270" cy="23174"/>
            </a:xfrm>
            <a:custGeom>
              <a:avLst/>
              <a:gdLst/>
              <a:ahLst/>
              <a:cxnLst/>
              <a:rect l="l" t="t" r="r" b="b"/>
              <a:pathLst>
                <a:path w="1851" h="1573" extrusionOk="0">
                  <a:moveTo>
                    <a:pt x="1053" y="1"/>
                  </a:moveTo>
                  <a:cubicBezTo>
                    <a:pt x="349" y="1"/>
                    <a:pt x="1" y="851"/>
                    <a:pt x="500" y="1337"/>
                  </a:cubicBezTo>
                  <a:cubicBezTo>
                    <a:pt x="659" y="1500"/>
                    <a:pt x="856" y="1573"/>
                    <a:pt x="1050" y="1573"/>
                  </a:cubicBezTo>
                  <a:cubicBezTo>
                    <a:pt x="1457" y="1573"/>
                    <a:pt x="1850" y="1256"/>
                    <a:pt x="1850" y="782"/>
                  </a:cubicBezTo>
                  <a:cubicBezTo>
                    <a:pt x="1850" y="358"/>
                    <a:pt x="1493" y="1"/>
                    <a:pt x="1069" y="1"/>
                  </a:cubicBezTo>
                  <a:cubicBezTo>
                    <a:pt x="1064" y="1"/>
                    <a:pt x="1058" y="1"/>
                    <a:pt x="1053"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6"/>
            <p:cNvSpPr/>
            <p:nvPr/>
          </p:nvSpPr>
          <p:spPr>
            <a:xfrm>
              <a:off x="1656630" y="1178403"/>
              <a:ext cx="27123" cy="23248"/>
            </a:xfrm>
            <a:custGeom>
              <a:avLst/>
              <a:gdLst/>
              <a:ahLst/>
              <a:cxnLst/>
              <a:rect l="l" t="t" r="r" b="b"/>
              <a:pathLst>
                <a:path w="1841" h="1578" extrusionOk="0">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6"/>
            <p:cNvSpPr/>
            <p:nvPr/>
          </p:nvSpPr>
          <p:spPr>
            <a:xfrm>
              <a:off x="304776" y="1301626"/>
              <a:ext cx="27108" cy="23189"/>
            </a:xfrm>
            <a:custGeom>
              <a:avLst/>
              <a:gdLst/>
              <a:ahLst/>
              <a:cxnLst/>
              <a:rect l="l" t="t" r="r" b="b"/>
              <a:pathLst>
                <a:path w="1840" h="1574" extrusionOk="0">
                  <a:moveTo>
                    <a:pt x="1082" y="1"/>
                  </a:moveTo>
                  <a:cubicBezTo>
                    <a:pt x="1074" y="1"/>
                    <a:pt x="1067" y="1"/>
                    <a:pt x="1059" y="1"/>
                  </a:cubicBezTo>
                  <a:cubicBezTo>
                    <a:pt x="358" y="1"/>
                    <a:pt x="0" y="848"/>
                    <a:pt x="490" y="1338"/>
                  </a:cubicBezTo>
                  <a:cubicBezTo>
                    <a:pt x="653" y="1501"/>
                    <a:pt x="852" y="1574"/>
                    <a:pt x="1046" y="1574"/>
                  </a:cubicBezTo>
                  <a:cubicBezTo>
                    <a:pt x="1453" y="1574"/>
                    <a:pt x="1840" y="1257"/>
                    <a:pt x="1840" y="782"/>
                  </a:cubicBezTo>
                  <a:cubicBezTo>
                    <a:pt x="1840" y="353"/>
                    <a:pt x="1495" y="1"/>
                    <a:pt x="1082"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6"/>
            <p:cNvSpPr/>
            <p:nvPr/>
          </p:nvSpPr>
          <p:spPr>
            <a:xfrm>
              <a:off x="427616" y="1301626"/>
              <a:ext cx="27123" cy="23189"/>
            </a:xfrm>
            <a:custGeom>
              <a:avLst/>
              <a:gdLst/>
              <a:ahLst/>
              <a:cxnLst/>
              <a:rect l="l" t="t" r="r" b="b"/>
              <a:pathLst>
                <a:path w="1841" h="1574" extrusionOk="0">
                  <a:moveTo>
                    <a:pt x="1083" y="1"/>
                  </a:moveTo>
                  <a:cubicBezTo>
                    <a:pt x="1075" y="1"/>
                    <a:pt x="1067" y="1"/>
                    <a:pt x="1059" y="1"/>
                  </a:cubicBezTo>
                  <a:cubicBezTo>
                    <a:pt x="358" y="1"/>
                    <a:pt x="1" y="848"/>
                    <a:pt x="503" y="1338"/>
                  </a:cubicBezTo>
                  <a:cubicBezTo>
                    <a:pt x="662" y="1501"/>
                    <a:pt x="858" y="1574"/>
                    <a:pt x="1051" y="1574"/>
                  </a:cubicBezTo>
                  <a:cubicBezTo>
                    <a:pt x="1453" y="1574"/>
                    <a:pt x="1840" y="1257"/>
                    <a:pt x="1840" y="782"/>
                  </a:cubicBezTo>
                  <a:cubicBezTo>
                    <a:pt x="1840" y="353"/>
                    <a:pt x="1508" y="1"/>
                    <a:pt x="1083"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6"/>
            <p:cNvSpPr/>
            <p:nvPr/>
          </p:nvSpPr>
          <p:spPr>
            <a:xfrm>
              <a:off x="550455" y="1301626"/>
              <a:ext cx="27314" cy="23189"/>
            </a:xfrm>
            <a:custGeom>
              <a:avLst/>
              <a:gdLst/>
              <a:ahLst/>
              <a:cxnLst/>
              <a:rect l="l" t="t" r="r" b="b"/>
              <a:pathLst>
                <a:path w="1854" h="1574" extrusionOk="0">
                  <a:moveTo>
                    <a:pt x="1083" y="1"/>
                  </a:moveTo>
                  <a:cubicBezTo>
                    <a:pt x="1075" y="1"/>
                    <a:pt x="1067" y="1"/>
                    <a:pt x="1060" y="1"/>
                  </a:cubicBezTo>
                  <a:cubicBezTo>
                    <a:pt x="358" y="1"/>
                    <a:pt x="1" y="848"/>
                    <a:pt x="504" y="1338"/>
                  </a:cubicBezTo>
                  <a:cubicBezTo>
                    <a:pt x="662" y="1501"/>
                    <a:pt x="860" y="1574"/>
                    <a:pt x="1054" y="1574"/>
                  </a:cubicBezTo>
                  <a:cubicBezTo>
                    <a:pt x="1460" y="1574"/>
                    <a:pt x="1854" y="1257"/>
                    <a:pt x="1854" y="782"/>
                  </a:cubicBezTo>
                  <a:cubicBezTo>
                    <a:pt x="1854" y="353"/>
                    <a:pt x="1509" y="1"/>
                    <a:pt x="1083"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6"/>
            <p:cNvSpPr/>
            <p:nvPr/>
          </p:nvSpPr>
          <p:spPr>
            <a:xfrm>
              <a:off x="673545" y="1301626"/>
              <a:ext cx="27064" cy="23189"/>
            </a:xfrm>
            <a:custGeom>
              <a:avLst/>
              <a:gdLst/>
              <a:ahLst/>
              <a:cxnLst/>
              <a:rect l="l" t="t" r="r" b="b"/>
              <a:pathLst>
                <a:path w="1837" h="1574" extrusionOk="0">
                  <a:moveTo>
                    <a:pt x="1066" y="1"/>
                  </a:moveTo>
                  <a:cubicBezTo>
                    <a:pt x="1059" y="1"/>
                    <a:pt x="1051" y="1"/>
                    <a:pt x="1043" y="1"/>
                  </a:cubicBezTo>
                  <a:cubicBezTo>
                    <a:pt x="1037" y="1"/>
                    <a:pt x="1032" y="1"/>
                    <a:pt x="1027" y="1"/>
                  </a:cubicBezTo>
                  <a:cubicBezTo>
                    <a:pt x="336" y="1"/>
                    <a:pt x="1" y="852"/>
                    <a:pt x="487" y="1338"/>
                  </a:cubicBezTo>
                  <a:cubicBezTo>
                    <a:pt x="650" y="1501"/>
                    <a:pt x="849" y="1574"/>
                    <a:pt x="1043" y="1574"/>
                  </a:cubicBezTo>
                  <a:cubicBezTo>
                    <a:pt x="1450" y="1574"/>
                    <a:pt x="1837" y="1257"/>
                    <a:pt x="1837" y="782"/>
                  </a:cubicBezTo>
                  <a:cubicBezTo>
                    <a:pt x="1837" y="353"/>
                    <a:pt x="1492" y="1"/>
                    <a:pt x="1066"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6"/>
            <p:cNvSpPr/>
            <p:nvPr/>
          </p:nvSpPr>
          <p:spPr>
            <a:xfrm>
              <a:off x="796341" y="1301626"/>
              <a:ext cx="27123" cy="23189"/>
            </a:xfrm>
            <a:custGeom>
              <a:avLst/>
              <a:gdLst/>
              <a:ahLst/>
              <a:cxnLst/>
              <a:rect l="l" t="t" r="r" b="b"/>
              <a:pathLst>
                <a:path w="1841" h="1574" extrusionOk="0">
                  <a:moveTo>
                    <a:pt x="1083" y="1"/>
                  </a:moveTo>
                  <a:cubicBezTo>
                    <a:pt x="1075" y="1"/>
                    <a:pt x="1067" y="1"/>
                    <a:pt x="1059" y="1"/>
                  </a:cubicBezTo>
                  <a:cubicBezTo>
                    <a:pt x="358" y="1"/>
                    <a:pt x="0" y="848"/>
                    <a:pt x="503" y="1338"/>
                  </a:cubicBezTo>
                  <a:cubicBezTo>
                    <a:pt x="662" y="1501"/>
                    <a:pt x="858" y="1574"/>
                    <a:pt x="1051" y="1574"/>
                  </a:cubicBezTo>
                  <a:cubicBezTo>
                    <a:pt x="1453" y="1574"/>
                    <a:pt x="1840" y="1257"/>
                    <a:pt x="1840" y="782"/>
                  </a:cubicBezTo>
                  <a:cubicBezTo>
                    <a:pt x="1840" y="353"/>
                    <a:pt x="1508" y="1"/>
                    <a:pt x="1083"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6"/>
            <p:cNvSpPr/>
            <p:nvPr/>
          </p:nvSpPr>
          <p:spPr>
            <a:xfrm>
              <a:off x="919180" y="1301626"/>
              <a:ext cx="27123" cy="23189"/>
            </a:xfrm>
            <a:custGeom>
              <a:avLst/>
              <a:gdLst/>
              <a:ahLst/>
              <a:cxnLst/>
              <a:rect l="l" t="t" r="r" b="b"/>
              <a:pathLst>
                <a:path w="1841" h="1574" extrusionOk="0">
                  <a:moveTo>
                    <a:pt x="1083" y="1"/>
                  </a:moveTo>
                  <a:cubicBezTo>
                    <a:pt x="1075" y="1"/>
                    <a:pt x="1067" y="1"/>
                    <a:pt x="1060" y="1"/>
                  </a:cubicBezTo>
                  <a:cubicBezTo>
                    <a:pt x="358" y="1"/>
                    <a:pt x="1" y="848"/>
                    <a:pt x="504" y="1338"/>
                  </a:cubicBezTo>
                  <a:cubicBezTo>
                    <a:pt x="662" y="1501"/>
                    <a:pt x="858" y="1574"/>
                    <a:pt x="1051" y="1574"/>
                  </a:cubicBezTo>
                  <a:cubicBezTo>
                    <a:pt x="1453" y="1574"/>
                    <a:pt x="1840" y="1257"/>
                    <a:pt x="1840" y="782"/>
                  </a:cubicBezTo>
                  <a:cubicBezTo>
                    <a:pt x="1840" y="353"/>
                    <a:pt x="1509" y="1"/>
                    <a:pt x="1083"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6"/>
            <p:cNvSpPr/>
            <p:nvPr/>
          </p:nvSpPr>
          <p:spPr>
            <a:xfrm>
              <a:off x="1042226" y="1301626"/>
              <a:ext cx="27108" cy="23189"/>
            </a:xfrm>
            <a:custGeom>
              <a:avLst/>
              <a:gdLst/>
              <a:ahLst/>
              <a:cxnLst/>
              <a:rect l="l" t="t" r="r" b="b"/>
              <a:pathLst>
                <a:path w="1840" h="1574" extrusionOk="0">
                  <a:moveTo>
                    <a:pt x="1069" y="1"/>
                  </a:moveTo>
                  <a:cubicBezTo>
                    <a:pt x="1061" y="1"/>
                    <a:pt x="1054" y="1"/>
                    <a:pt x="1046" y="1"/>
                  </a:cubicBezTo>
                  <a:cubicBezTo>
                    <a:pt x="344" y="1"/>
                    <a:pt x="0" y="848"/>
                    <a:pt x="490" y="1338"/>
                  </a:cubicBezTo>
                  <a:cubicBezTo>
                    <a:pt x="648" y="1501"/>
                    <a:pt x="846" y="1574"/>
                    <a:pt x="1040" y="1574"/>
                  </a:cubicBezTo>
                  <a:cubicBezTo>
                    <a:pt x="1446" y="1574"/>
                    <a:pt x="1840" y="1257"/>
                    <a:pt x="1840" y="782"/>
                  </a:cubicBezTo>
                  <a:cubicBezTo>
                    <a:pt x="1840" y="353"/>
                    <a:pt x="1495" y="1"/>
                    <a:pt x="106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6"/>
            <p:cNvSpPr/>
            <p:nvPr/>
          </p:nvSpPr>
          <p:spPr>
            <a:xfrm>
              <a:off x="1165066" y="1301626"/>
              <a:ext cx="27123" cy="23189"/>
            </a:xfrm>
            <a:custGeom>
              <a:avLst/>
              <a:gdLst/>
              <a:ahLst/>
              <a:cxnLst/>
              <a:rect l="l" t="t" r="r" b="b"/>
              <a:pathLst>
                <a:path w="1841" h="1574" extrusionOk="0">
                  <a:moveTo>
                    <a:pt x="1069" y="1"/>
                  </a:moveTo>
                  <a:cubicBezTo>
                    <a:pt x="1062" y="1"/>
                    <a:pt x="1054" y="1"/>
                    <a:pt x="1046" y="1"/>
                  </a:cubicBezTo>
                  <a:cubicBezTo>
                    <a:pt x="345" y="1"/>
                    <a:pt x="0" y="848"/>
                    <a:pt x="490" y="1338"/>
                  </a:cubicBezTo>
                  <a:cubicBezTo>
                    <a:pt x="653" y="1501"/>
                    <a:pt x="852" y="1574"/>
                    <a:pt x="1046" y="1574"/>
                  </a:cubicBezTo>
                  <a:cubicBezTo>
                    <a:pt x="1453" y="1574"/>
                    <a:pt x="1840" y="1257"/>
                    <a:pt x="1840" y="782"/>
                  </a:cubicBezTo>
                  <a:cubicBezTo>
                    <a:pt x="1840" y="353"/>
                    <a:pt x="1496" y="1"/>
                    <a:pt x="106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6"/>
            <p:cNvSpPr/>
            <p:nvPr/>
          </p:nvSpPr>
          <p:spPr>
            <a:xfrm>
              <a:off x="1287905" y="1301626"/>
              <a:ext cx="27123" cy="23189"/>
            </a:xfrm>
            <a:custGeom>
              <a:avLst/>
              <a:gdLst/>
              <a:ahLst/>
              <a:cxnLst/>
              <a:rect l="l" t="t" r="r" b="b"/>
              <a:pathLst>
                <a:path w="1841" h="1574" extrusionOk="0">
                  <a:moveTo>
                    <a:pt x="1083" y="1"/>
                  </a:moveTo>
                  <a:cubicBezTo>
                    <a:pt x="1075" y="1"/>
                    <a:pt x="1067" y="1"/>
                    <a:pt x="1059" y="1"/>
                  </a:cubicBezTo>
                  <a:cubicBezTo>
                    <a:pt x="358" y="1"/>
                    <a:pt x="1" y="848"/>
                    <a:pt x="504" y="1338"/>
                  </a:cubicBezTo>
                  <a:cubicBezTo>
                    <a:pt x="662" y="1501"/>
                    <a:pt x="858" y="1574"/>
                    <a:pt x="1051" y="1574"/>
                  </a:cubicBezTo>
                  <a:cubicBezTo>
                    <a:pt x="1453" y="1574"/>
                    <a:pt x="1840" y="1257"/>
                    <a:pt x="1840" y="782"/>
                  </a:cubicBezTo>
                  <a:cubicBezTo>
                    <a:pt x="1840" y="353"/>
                    <a:pt x="1509" y="1"/>
                    <a:pt x="1083"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6"/>
            <p:cNvSpPr/>
            <p:nvPr/>
          </p:nvSpPr>
          <p:spPr>
            <a:xfrm>
              <a:off x="1410745" y="1301626"/>
              <a:ext cx="27123" cy="23189"/>
            </a:xfrm>
            <a:custGeom>
              <a:avLst/>
              <a:gdLst/>
              <a:ahLst/>
              <a:cxnLst/>
              <a:rect l="l" t="t" r="r" b="b"/>
              <a:pathLst>
                <a:path w="1841" h="1574" extrusionOk="0">
                  <a:moveTo>
                    <a:pt x="1083" y="1"/>
                  </a:moveTo>
                  <a:cubicBezTo>
                    <a:pt x="1075" y="1"/>
                    <a:pt x="1068" y="1"/>
                    <a:pt x="1060" y="1"/>
                  </a:cubicBezTo>
                  <a:cubicBezTo>
                    <a:pt x="358" y="1"/>
                    <a:pt x="1" y="848"/>
                    <a:pt x="504" y="1338"/>
                  </a:cubicBezTo>
                  <a:cubicBezTo>
                    <a:pt x="662" y="1501"/>
                    <a:pt x="858" y="1574"/>
                    <a:pt x="1051" y="1574"/>
                  </a:cubicBezTo>
                  <a:cubicBezTo>
                    <a:pt x="1453" y="1574"/>
                    <a:pt x="1841" y="1257"/>
                    <a:pt x="1841" y="782"/>
                  </a:cubicBezTo>
                  <a:cubicBezTo>
                    <a:pt x="1841" y="353"/>
                    <a:pt x="1509" y="1"/>
                    <a:pt x="1083"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6"/>
            <p:cNvSpPr/>
            <p:nvPr/>
          </p:nvSpPr>
          <p:spPr>
            <a:xfrm>
              <a:off x="1533599" y="1301641"/>
              <a:ext cx="27314" cy="23174"/>
            </a:xfrm>
            <a:custGeom>
              <a:avLst/>
              <a:gdLst/>
              <a:ahLst/>
              <a:cxnLst/>
              <a:rect l="l" t="t" r="r" b="b"/>
              <a:pathLst>
                <a:path w="1854" h="1573" extrusionOk="0">
                  <a:moveTo>
                    <a:pt x="1059" y="0"/>
                  </a:moveTo>
                  <a:cubicBezTo>
                    <a:pt x="357" y="0"/>
                    <a:pt x="0" y="847"/>
                    <a:pt x="503" y="1337"/>
                  </a:cubicBezTo>
                  <a:cubicBezTo>
                    <a:pt x="666" y="1500"/>
                    <a:pt x="865" y="1573"/>
                    <a:pt x="1059" y="1573"/>
                  </a:cubicBezTo>
                  <a:cubicBezTo>
                    <a:pt x="1466" y="1573"/>
                    <a:pt x="1853" y="1256"/>
                    <a:pt x="1853" y="781"/>
                  </a:cubicBezTo>
                  <a:cubicBezTo>
                    <a:pt x="1853" y="344"/>
                    <a:pt x="1496"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6"/>
            <p:cNvSpPr/>
            <p:nvPr/>
          </p:nvSpPr>
          <p:spPr>
            <a:xfrm>
              <a:off x="1656689" y="1301626"/>
              <a:ext cx="27064" cy="23189"/>
            </a:xfrm>
            <a:custGeom>
              <a:avLst/>
              <a:gdLst/>
              <a:ahLst/>
              <a:cxnLst/>
              <a:rect l="l" t="t" r="r" b="b"/>
              <a:pathLst>
                <a:path w="1837" h="1574" extrusionOk="0">
                  <a:moveTo>
                    <a:pt x="1078" y="1"/>
                  </a:moveTo>
                  <a:cubicBezTo>
                    <a:pt x="1071" y="1"/>
                    <a:pt x="1063" y="1"/>
                    <a:pt x="1055" y="1"/>
                  </a:cubicBezTo>
                  <a:cubicBezTo>
                    <a:pt x="1050" y="1"/>
                    <a:pt x="1045" y="1"/>
                    <a:pt x="1039" y="1"/>
                  </a:cubicBezTo>
                  <a:cubicBezTo>
                    <a:pt x="336" y="1"/>
                    <a:pt x="0" y="852"/>
                    <a:pt x="486" y="1338"/>
                  </a:cubicBezTo>
                  <a:cubicBezTo>
                    <a:pt x="649" y="1501"/>
                    <a:pt x="848" y="1574"/>
                    <a:pt x="1043" y="1574"/>
                  </a:cubicBezTo>
                  <a:cubicBezTo>
                    <a:pt x="1449" y="1574"/>
                    <a:pt x="1836" y="1257"/>
                    <a:pt x="1836" y="782"/>
                  </a:cubicBezTo>
                  <a:cubicBezTo>
                    <a:pt x="1836" y="353"/>
                    <a:pt x="1492" y="1"/>
                    <a:pt x="1078"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6"/>
            <p:cNvSpPr/>
            <p:nvPr/>
          </p:nvSpPr>
          <p:spPr>
            <a:xfrm>
              <a:off x="304776" y="1424672"/>
              <a:ext cx="27108" cy="23292"/>
            </a:xfrm>
            <a:custGeom>
              <a:avLst/>
              <a:gdLst/>
              <a:ahLst/>
              <a:cxnLst/>
              <a:rect l="l" t="t" r="r" b="b"/>
              <a:pathLst>
                <a:path w="1840" h="1581" extrusionOk="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6"/>
            <p:cNvSpPr/>
            <p:nvPr/>
          </p:nvSpPr>
          <p:spPr>
            <a:xfrm>
              <a:off x="427616" y="1424672"/>
              <a:ext cx="27123" cy="23292"/>
            </a:xfrm>
            <a:custGeom>
              <a:avLst/>
              <a:gdLst/>
              <a:ahLst/>
              <a:cxnLst/>
              <a:rect l="l" t="t" r="r" b="b"/>
              <a:pathLst>
                <a:path w="1841" h="1581" extrusionOk="0">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6"/>
            <p:cNvSpPr/>
            <p:nvPr/>
          </p:nvSpPr>
          <p:spPr>
            <a:xfrm>
              <a:off x="550455" y="1424672"/>
              <a:ext cx="27314" cy="23380"/>
            </a:xfrm>
            <a:custGeom>
              <a:avLst/>
              <a:gdLst/>
              <a:ahLst/>
              <a:cxnLst/>
              <a:rect l="l" t="t" r="r" b="b"/>
              <a:pathLst>
                <a:path w="1854" h="1587" extrusionOk="0">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6"/>
            <p:cNvSpPr/>
            <p:nvPr/>
          </p:nvSpPr>
          <p:spPr>
            <a:xfrm>
              <a:off x="673310" y="1424672"/>
              <a:ext cx="27299" cy="23380"/>
            </a:xfrm>
            <a:custGeom>
              <a:avLst/>
              <a:gdLst/>
              <a:ahLst/>
              <a:cxnLst/>
              <a:rect l="l" t="t" r="r" b="b"/>
              <a:pathLst>
                <a:path w="1853" h="1587" extrusionOk="0">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6"/>
            <p:cNvSpPr/>
            <p:nvPr/>
          </p:nvSpPr>
          <p:spPr>
            <a:xfrm>
              <a:off x="796341" y="1424672"/>
              <a:ext cx="27123" cy="23292"/>
            </a:xfrm>
            <a:custGeom>
              <a:avLst/>
              <a:gdLst/>
              <a:ahLst/>
              <a:cxnLst/>
              <a:rect l="l" t="t" r="r" b="b"/>
              <a:pathLst>
                <a:path w="1841" h="1581" extrusionOk="0">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6"/>
            <p:cNvSpPr/>
            <p:nvPr/>
          </p:nvSpPr>
          <p:spPr>
            <a:xfrm>
              <a:off x="919180" y="1424672"/>
              <a:ext cx="27123" cy="23292"/>
            </a:xfrm>
            <a:custGeom>
              <a:avLst/>
              <a:gdLst/>
              <a:ahLst/>
              <a:cxnLst/>
              <a:rect l="l" t="t" r="r" b="b"/>
              <a:pathLst>
                <a:path w="1841" h="1581" extrusionOk="0">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6"/>
            <p:cNvSpPr/>
            <p:nvPr/>
          </p:nvSpPr>
          <p:spPr>
            <a:xfrm>
              <a:off x="1042226" y="1424672"/>
              <a:ext cx="27108" cy="23292"/>
            </a:xfrm>
            <a:custGeom>
              <a:avLst/>
              <a:gdLst/>
              <a:ahLst/>
              <a:cxnLst/>
              <a:rect l="l" t="t" r="r" b="b"/>
              <a:pathLst>
                <a:path w="1840" h="1581" extrusionOk="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6"/>
            <p:cNvSpPr/>
            <p:nvPr/>
          </p:nvSpPr>
          <p:spPr>
            <a:xfrm>
              <a:off x="1165066" y="1424672"/>
              <a:ext cx="27123" cy="23292"/>
            </a:xfrm>
            <a:custGeom>
              <a:avLst/>
              <a:gdLst/>
              <a:ahLst/>
              <a:cxnLst/>
              <a:rect l="l" t="t" r="r" b="b"/>
              <a:pathLst>
                <a:path w="1841" h="1581" extrusionOk="0">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6"/>
            <p:cNvSpPr/>
            <p:nvPr/>
          </p:nvSpPr>
          <p:spPr>
            <a:xfrm>
              <a:off x="1287905" y="1424672"/>
              <a:ext cx="27123" cy="23292"/>
            </a:xfrm>
            <a:custGeom>
              <a:avLst/>
              <a:gdLst/>
              <a:ahLst/>
              <a:cxnLst/>
              <a:rect l="l" t="t" r="r" b="b"/>
              <a:pathLst>
                <a:path w="1841" h="1581" extrusionOk="0">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6"/>
            <p:cNvSpPr/>
            <p:nvPr/>
          </p:nvSpPr>
          <p:spPr>
            <a:xfrm>
              <a:off x="1410745" y="1424672"/>
              <a:ext cx="27123" cy="23292"/>
            </a:xfrm>
            <a:custGeom>
              <a:avLst/>
              <a:gdLst/>
              <a:ahLst/>
              <a:cxnLst/>
              <a:rect l="l" t="t" r="r" b="b"/>
              <a:pathLst>
                <a:path w="1841" h="1581" extrusionOk="0">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6"/>
            <p:cNvSpPr/>
            <p:nvPr/>
          </p:nvSpPr>
          <p:spPr>
            <a:xfrm>
              <a:off x="1533599" y="1424672"/>
              <a:ext cx="27314" cy="23380"/>
            </a:xfrm>
            <a:custGeom>
              <a:avLst/>
              <a:gdLst/>
              <a:ahLst/>
              <a:cxnLst/>
              <a:rect l="l" t="t" r="r" b="b"/>
              <a:pathLst>
                <a:path w="1854" h="1587" extrusionOk="0">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6"/>
            <p:cNvSpPr/>
            <p:nvPr/>
          </p:nvSpPr>
          <p:spPr>
            <a:xfrm>
              <a:off x="1656630" y="1424672"/>
              <a:ext cx="27123" cy="23380"/>
            </a:xfrm>
            <a:custGeom>
              <a:avLst/>
              <a:gdLst/>
              <a:ahLst/>
              <a:cxnLst/>
              <a:rect l="l" t="t" r="r" b="b"/>
              <a:pathLst>
                <a:path w="1841" h="1587" extrusionOk="0">
                  <a:moveTo>
                    <a:pt x="1059" y="1"/>
                  </a:moveTo>
                  <a:cubicBezTo>
                    <a:pt x="345" y="1"/>
                    <a:pt x="1" y="861"/>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6"/>
            <p:cNvSpPr/>
            <p:nvPr/>
          </p:nvSpPr>
          <p:spPr>
            <a:xfrm>
              <a:off x="304776" y="1547909"/>
              <a:ext cx="27108" cy="23277"/>
            </a:xfrm>
            <a:custGeom>
              <a:avLst/>
              <a:gdLst/>
              <a:ahLst/>
              <a:cxnLst/>
              <a:rect l="l" t="t" r="r" b="b"/>
              <a:pathLst>
                <a:path w="1840" h="1580" extrusionOk="0">
                  <a:moveTo>
                    <a:pt x="1059" y="0"/>
                  </a:moveTo>
                  <a:cubicBezTo>
                    <a:pt x="344" y="0"/>
                    <a:pt x="0" y="847"/>
                    <a:pt x="490" y="1350"/>
                  </a:cubicBezTo>
                  <a:cubicBezTo>
                    <a:pt x="653" y="1509"/>
                    <a:pt x="851" y="1580"/>
                    <a:pt x="1046" y="1580"/>
                  </a:cubicBezTo>
                  <a:cubicBezTo>
                    <a:pt x="1452" y="1580"/>
                    <a:pt x="1840" y="1269"/>
                    <a:pt x="1840" y="794"/>
                  </a:cubicBezTo>
                  <a:cubicBezTo>
                    <a:pt x="1840" y="358"/>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6"/>
            <p:cNvSpPr/>
            <p:nvPr/>
          </p:nvSpPr>
          <p:spPr>
            <a:xfrm>
              <a:off x="427616" y="1547909"/>
              <a:ext cx="27123" cy="23277"/>
            </a:xfrm>
            <a:custGeom>
              <a:avLst/>
              <a:gdLst/>
              <a:ahLst/>
              <a:cxnLst/>
              <a:rect l="l" t="t" r="r" b="b"/>
              <a:pathLst>
                <a:path w="1841" h="1580" extrusionOk="0">
                  <a:moveTo>
                    <a:pt x="1059" y="0"/>
                  </a:moveTo>
                  <a:cubicBezTo>
                    <a:pt x="358" y="0"/>
                    <a:pt x="1" y="847"/>
                    <a:pt x="503" y="1350"/>
                  </a:cubicBezTo>
                  <a:cubicBezTo>
                    <a:pt x="662" y="1509"/>
                    <a:pt x="858" y="1580"/>
                    <a:pt x="1050" y="1580"/>
                  </a:cubicBezTo>
                  <a:cubicBezTo>
                    <a:pt x="1453" y="1580"/>
                    <a:pt x="1840" y="1269"/>
                    <a:pt x="1840" y="794"/>
                  </a:cubicBezTo>
                  <a:cubicBezTo>
                    <a:pt x="1840" y="358"/>
                    <a:pt x="1496"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6"/>
            <p:cNvSpPr/>
            <p:nvPr/>
          </p:nvSpPr>
          <p:spPr>
            <a:xfrm>
              <a:off x="550455" y="1547909"/>
              <a:ext cx="27314" cy="23277"/>
            </a:xfrm>
            <a:custGeom>
              <a:avLst/>
              <a:gdLst/>
              <a:ahLst/>
              <a:cxnLst/>
              <a:rect l="l" t="t" r="r" b="b"/>
              <a:pathLst>
                <a:path w="1854" h="1580" extrusionOk="0">
                  <a:moveTo>
                    <a:pt x="1060" y="0"/>
                  </a:moveTo>
                  <a:cubicBezTo>
                    <a:pt x="358" y="0"/>
                    <a:pt x="1" y="847"/>
                    <a:pt x="504" y="1350"/>
                  </a:cubicBezTo>
                  <a:cubicBezTo>
                    <a:pt x="666" y="1509"/>
                    <a:pt x="865" y="1580"/>
                    <a:pt x="1060" y="1580"/>
                  </a:cubicBezTo>
                  <a:cubicBezTo>
                    <a:pt x="1466" y="1580"/>
                    <a:pt x="1854" y="1269"/>
                    <a:pt x="1854" y="794"/>
                  </a:cubicBezTo>
                  <a:cubicBezTo>
                    <a:pt x="1854" y="358"/>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6"/>
            <p:cNvSpPr/>
            <p:nvPr/>
          </p:nvSpPr>
          <p:spPr>
            <a:xfrm>
              <a:off x="673310" y="1547909"/>
              <a:ext cx="27299" cy="23366"/>
            </a:xfrm>
            <a:custGeom>
              <a:avLst/>
              <a:gdLst/>
              <a:ahLst/>
              <a:cxnLst/>
              <a:rect l="l" t="t" r="r" b="b"/>
              <a:pathLst>
                <a:path w="1853" h="1586" extrusionOk="0">
                  <a:moveTo>
                    <a:pt x="1059" y="0"/>
                  </a:moveTo>
                  <a:cubicBezTo>
                    <a:pt x="357" y="0"/>
                    <a:pt x="0" y="847"/>
                    <a:pt x="503" y="1350"/>
                  </a:cubicBezTo>
                  <a:cubicBezTo>
                    <a:pt x="666" y="1513"/>
                    <a:pt x="865" y="1586"/>
                    <a:pt x="1059" y="1586"/>
                  </a:cubicBezTo>
                  <a:cubicBezTo>
                    <a:pt x="1466" y="1586"/>
                    <a:pt x="1853" y="1269"/>
                    <a:pt x="1853" y="794"/>
                  </a:cubicBezTo>
                  <a:cubicBezTo>
                    <a:pt x="1853" y="358"/>
                    <a:pt x="1496"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6"/>
            <p:cNvSpPr/>
            <p:nvPr/>
          </p:nvSpPr>
          <p:spPr>
            <a:xfrm>
              <a:off x="796341" y="1547909"/>
              <a:ext cx="27123" cy="23277"/>
            </a:xfrm>
            <a:custGeom>
              <a:avLst/>
              <a:gdLst/>
              <a:ahLst/>
              <a:cxnLst/>
              <a:rect l="l" t="t" r="r" b="b"/>
              <a:pathLst>
                <a:path w="1841" h="1580" extrusionOk="0">
                  <a:moveTo>
                    <a:pt x="1059" y="0"/>
                  </a:moveTo>
                  <a:cubicBezTo>
                    <a:pt x="358" y="0"/>
                    <a:pt x="0" y="847"/>
                    <a:pt x="503" y="1350"/>
                  </a:cubicBezTo>
                  <a:cubicBezTo>
                    <a:pt x="662" y="1509"/>
                    <a:pt x="858" y="1580"/>
                    <a:pt x="1050" y="1580"/>
                  </a:cubicBezTo>
                  <a:cubicBezTo>
                    <a:pt x="1453" y="1580"/>
                    <a:pt x="1840" y="1269"/>
                    <a:pt x="1840" y="794"/>
                  </a:cubicBezTo>
                  <a:cubicBezTo>
                    <a:pt x="1840" y="358"/>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6"/>
            <p:cNvSpPr/>
            <p:nvPr/>
          </p:nvSpPr>
          <p:spPr>
            <a:xfrm>
              <a:off x="919180" y="1547909"/>
              <a:ext cx="27123" cy="23277"/>
            </a:xfrm>
            <a:custGeom>
              <a:avLst/>
              <a:gdLst/>
              <a:ahLst/>
              <a:cxnLst/>
              <a:rect l="l" t="t" r="r" b="b"/>
              <a:pathLst>
                <a:path w="1841" h="1580" extrusionOk="0">
                  <a:moveTo>
                    <a:pt x="1060" y="0"/>
                  </a:moveTo>
                  <a:cubicBezTo>
                    <a:pt x="358" y="0"/>
                    <a:pt x="1" y="847"/>
                    <a:pt x="504" y="1350"/>
                  </a:cubicBezTo>
                  <a:cubicBezTo>
                    <a:pt x="662" y="1509"/>
                    <a:pt x="858" y="1580"/>
                    <a:pt x="1050" y="1580"/>
                  </a:cubicBezTo>
                  <a:cubicBezTo>
                    <a:pt x="1453" y="1580"/>
                    <a:pt x="1840" y="1269"/>
                    <a:pt x="1840" y="794"/>
                  </a:cubicBezTo>
                  <a:cubicBezTo>
                    <a:pt x="1840" y="358"/>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6"/>
            <p:cNvSpPr/>
            <p:nvPr/>
          </p:nvSpPr>
          <p:spPr>
            <a:xfrm>
              <a:off x="1042226" y="1547909"/>
              <a:ext cx="27108" cy="23277"/>
            </a:xfrm>
            <a:custGeom>
              <a:avLst/>
              <a:gdLst/>
              <a:ahLst/>
              <a:cxnLst/>
              <a:rect l="l" t="t" r="r" b="b"/>
              <a:pathLst>
                <a:path w="1840" h="1580" extrusionOk="0">
                  <a:moveTo>
                    <a:pt x="1046" y="0"/>
                  </a:moveTo>
                  <a:cubicBezTo>
                    <a:pt x="344" y="0"/>
                    <a:pt x="0" y="847"/>
                    <a:pt x="490" y="1350"/>
                  </a:cubicBezTo>
                  <a:cubicBezTo>
                    <a:pt x="653" y="1509"/>
                    <a:pt x="851" y="1580"/>
                    <a:pt x="1046" y="1580"/>
                  </a:cubicBezTo>
                  <a:cubicBezTo>
                    <a:pt x="1452" y="1580"/>
                    <a:pt x="1840" y="1269"/>
                    <a:pt x="1840" y="794"/>
                  </a:cubicBezTo>
                  <a:cubicBezTo>
                    <a:pt x="1840" y="358"/>
                    <a:pt x="1483" y="0"/>
                    <a:pt x="1046"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6"/>
            <p:cNvSpPr/>
            <p:nvPr/>
          </p:nvSpPr>
          <p:spPr>
            <a:xfrm>
              <a:off x="1165066" y="1547909"/>
              <a:ext cx="27123" cy="23277"/>
            </a:xfrm>
            <a:custGeom>
              <a:avLst/>
              <a:gdLst/>
              <a:ahLst/>
              <a:cxnLst/>
              <a:rect l="l" t="t" r="r" b="b"/>
              <a:pathLst>
                <a:path w="1841" h="1580" extrusionOk="0">
                  <a:moveTo>
                    <a:pt x="1046" y="0"/>
                  </a:moveTo>
                  <a:cubicBezTo>
                    <a:pt x="345" y="0"/>
                    <a:pt x="0" y="847"/>
                    <a:pt x="490" y="1350"/>
                  </a:cubicBezTo>
                  <a:cubicBezTo>
                    <a:pt x="653" y="1509"/>
                    <a:pt x="852" y="1580"/>
                    <a:pt x="1046" y="1580"/>
                  </a:cubicBezTo>
                  <a:cubicBezTo>
                    <a:pt x="1453" y="1580"/>
                    <a:pt x="1840" y="1269"/>
                    <a:pt x="1840" y="794"/>
                  </a:cubicBezTo>
                  <a:cubicBezTo>
                    <a:pt x="1840" y="358"/>
                    <a:pt x="1483" y="0"/>
                    <a:pt x="1046"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6"/>
            <p:cNvSpPr/>
            <p:nvPr/>
          </p:nvSpPr>
          <p:spPr>
            <a:xfrm>
              <a:off x="1287905" y="1547909"/>
              <a:ext cx="27123" cy="23277"/>
            </a:xfrm>
            <a:custGeom>
              <a:avLst/>
              <a:gdLst/>
              <a:ahLst/>
              <a:cxnLst/>
              <a:rect l="l" t="t" r="r" b="b"/>
              <a:pathLst>
                <a:path w="1841" h="1580" extrusionOk="0">
                  <a:moveTo>
                    <a:pt x="1059" y="0"/>
                  </a:moveTo>
                  <a:cubicBezTo>
                    <a:pt x="358" y="0"/>
                    <a:pt x="1" y="847"/>
                    <a:pt x="504" y="1350"/>
                  </a:cubicBezTo>
                  <a:cubicBezTo>
                    <a:pt x="662" y="1509"/>
                    <a:pt x="858" y="1580"/>
                    <a:pt x="1050" y="1580"/>
                  </a:cubicBezTo>
                  <a:cubicBezTo>
                    <a:pt x="1453" y="1580"/>
                    <a:pt x="1840" y="1269"/>
                    <a:pt x="1840" y="794"/>
                  </a:cubicBezTo>
                  <a:cubicBezTo>
                    <a:pt x="1840" y="358"/>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6"/>
            <p:cNvSpPr/>
            <p:nvPr/>
          </p:nvSpPr>
          <p:spPr>
            <a:xfrm>
              <a:off x="1410745" y="1547909"/>
              <a:ext cx="27123" cy="23277"/>
            </a:xfrm>
            <a:custGeom>
              <a:avLst/>
              <a:gdLst/>
              <a:ahLst/>
              <a:cxnLst/>
              <a:rect l="l" t="t" r="r" b="b"/>
              <a:pathLst>
                <a:path w="1841" h="1580" extrusionOk="0">
                  <a:moveTo>
                    <a:pt x="1060" y="0"/>
                  </a:moveTo>
                  <a:cubicBezTo>
                    <a:pt x="358" y="0"/>
                    <a:pt x="1" y="847"/>
                    <a:pt x="504" y="1350"/>
                  </a:cubicBezTo>
                  <a:cubicBezTo>
                    <a:pt x="662" y="1509"/>
                    <a:pt x="858" y="1580"/>
                    <a:pt x="1051" y="1580"/>
                  </a:cubicBezTo>
                  <a:cubicBezTo>
                    <a:pt x="1453" y="1580"/>
                    <a:pt x="1841" y="1269"/>
                    <a:pt x="1841" y="794"/>
                  </a:cubicBezTo>
                  <a:cubicBezTo>
                    <a:pt x="1841" y="358"/>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6"/>
            <p:cNvSpPr/>
            <p:nvPr/>
          </p:nvSpPr>
          <p:spPr>
            <a:xfrm>
              <a:off x="1533599" y="1547909"/>
              <a:ext cx="27314" cy="23277"/>
            </a:xfrm>
            <a:custGeom>
              <a:avLst/>
              <a:gdLst/>
              <a:ahLst/>
              <a:cxnLst/>
              <a:rect l="l" t="t" r="r" b="b"/>
              <a:pathLst>
                <a:path w="1854" h="1580" extrusionOk="0">
                  <a:moveTo>
                    <a:pt x="1059" y="0"/>
                  </a:moveTo>
                  <a:cubicBezTo>
                    <a:pt x="357" y="0"/>
                    <a:pt x="0" y="847"/>
                    <a:pt x="503" y="1350"/>
                  </a:cubicBezTo>
                  <a:cubicBezTo>
                    <a:pt x="666" y="1509"/>
                    <a:pt x="865" y="1580"/>
                    <a:pt x="1059" y="1580"/>
                  </a:cubicBezTo>
                  <a:cubicBezTo>
                    <a:pt x="1465" y="1580"/>
                    <a:pt x="1853" y="1269"/>
                    <a:pt x="1853" y="794"/>
                  </a:cubicBezTo>
                  <a:cubicBezTo>
                    <a:pt x="1853" y="358"/>
                    <a:pt x="1496"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6"/>
            <p:cNvSpPr/>
            <p:nvPr/>
          </p:nvSpPr>
          <p:spPr>
            <a:xfrm>
              <a:off x="1656630" y="1547909"/>
              <a:ext cx="27123" cy="23366"/>
            </a:xfrm>
            <a:custGeom>
              <a:avLst/>
              <a:gdLst/>
              <a:ahLst/>
              <a:cxnLst/>
              <a:rect l="l" t="t" r="r" b="b"/>
              <a:pathLst>
                <a:path w="1841" h="1586" extrusionOk="0">
                  <a:moveTo>
                    <a:pt x="1059" y="0"/>
                  </a:moveTo>
                  <a:cubicBezTo>
                    <a:pt x="345" y="0"/>
                    <a:pt x="1" y="847"/>
                    <a:pt x="490" y="1350"/>
                  </a:cubicBezTo>
                  <a:cubicBezTo>
                    <a:pt x="653" y="1513"/>
                    <a:pt x="852" y="1586"/>
                    <a:pt x="1047" y="1586"/>
                  </a:cubicBezTo>
                  <a:cubicBezTo>
                    <a:pt x="1453" y="1586"/>
                    <a:pt x="1840" y="1269"/>
                    <a:pt x="1840" y="794"/>
                  </a:cubicBezTo>
                  <a:cubicBezTo>
                    <a:pt x="1840" y="358"/>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6"/>
            <p:cNvSpPr/>
            <p:nvPr/>
          </p:nvSpPr>
          <p:spPr>
            <a:xfrm>
              <a:off x="304776" y="1671147"/>
              <a:ext cx="27108" cy="23174"/>
            </a:xfrm>
            <a:custGeom>
              <a:avLst/>
              <a:gdLst/>
              <a:ahLst/>
              <a:cxnLst/>
              <a:rect l="l" t="t" r="r" b="b"/>
              <a:pathLst>
                <a:path w="1840" h="1573" extrusionOk="0">
                  <a:moveTo>
                    <a:pt x="1059" y="0"/>
                  </a:moveTo>
                  <a:cubicBezTo>
                    <a:pt x="344" y="0"/>
                    <a:pt x="0" y="847"/>
                    <a:pt x="490" y="1337"/>
                  </a:cubicBezTo>
                  <a:cubicBezTo>
                    <a:pt x="653" y="1500"/>
                    <a:pt x="852" y="1572"/>
                    <a:pt x="1046" y="1572"/>
                  </a:cubicBezTo>
                  <a:cubicBezTo>
                    <a:pt x="1453" y="1572"/>
                    <a:pt x="1840" y="1255"/>
                    <a:pt x="1840" y="781"/>
                  </a:cubicBezTo>
                  <a:cubicBezTo>
                    <a:pt x="1840" y="357"/>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6"/>
            <p:cNvSpPr/>
            <p:nvPr/>
          </p:nvSpPr>
          <p:spPr>
            <a:xfrm>
              <a:off x="427616" y="1671147"/>
              <a:ext cx="27123" cy="23174"/>
            </a:xfrm>
            <a:custGeom>
              <a:avLst/>
              <a:gdLst/>
              <a:ahLst/>
              <a:cxnLst/>
              <a:rect l="l" t="t" r="r" b="b"/>
              <a:pathLst>
                <a:path w="1841" h="1573" extrusionOk="0">
                  <a:moveTo>
                    <a:pt x="1059" y="0"/>
                  </a:moveTo>
                  <a:cubicBezTo>
                    <a:pt x="358" y="0"/>
                    <a:pt x="1" y="847"/>
                    <a:pt x="503" y="1337"/>
                  </a:cubicBezTo>
                  <a:cubicBezTo>
                    <a:pt x="662" y="1500"/>
                    <a:pt x="858" y="1572"/>
                    <a:pt x="1051" y="1572"/>
                  </a:cubicBezTo>
                  <a:cubicBezTo>
                    <a:pt x="1453" y="1572"/>
                    <a:pt x="1840" y="1255"/>
                    <a:pt x="1840" y="781"/>
                  </a:cubicBezTo>
                  <a:cubicBezTo>
                    <a:pt x="1840" y="357"/>
                    <a:pt x="1496"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6"/>
            <p:cNvSpPr/>
            <p:nvPr/>
          </p:nvSpPr>
          <p:spPr>
            <a:xfrm>
              <a:off x="550455" y="1671147"/>
              <a:ext cx="27314" cy="23277"/>
            </a:xfrm>
            <a:custGeom>
              <a:avLst/>
              <a:gdLst/>
              <a:ahLst/>
              <a:cxnLst/>
              <a:rect l="l" t="t" r="r" b="b"/>
              <a:pathLst>
                <a:path w="1854" h="1580" extrusionOk="0">
                  <a:moveTo>
                    <a:pt x="1060" y="0"/>
                  </a:moveTo>
                  <a:cubicBezTo>
                    <a:pt x="358" y="0"/>
                    <a:pt x="1" y="847"/>
                    <a:pt x="504" y="1350"/>
                  </a:cubicBezTo>
                  <a:cubicBezTo>
                    <a:pt x="666" y="1508"/>
                    <a:pt x="864" y="1579"/>
                    <a:pt x="1058" y="1579"/>
                  </a:cubicBezTo>
                  <a:cubicBezTo>
                    <a:pt x="1465" y="1579"/>
                    <a:pt x="1854" y="1265"/>
                    <a:pt x="1854" y="781"/>
                  </a:cubicBezTo>
                  <a:cubicBezTo>
                    <a:pt x="1854" y="344"/>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6"/>
            <p:cNvSpPr/>
            <p:nvPr/>
          </p:nvSpPr>
          <p:spPr>
            <a:xfrm>
              <a:off x="673310" y="1671147"/>
              <a:ext cx="27299" cy="23277"/>
            </a:xfrm>
            <a:custGeom>
              <a:avLst/>
              <a:gdLst/>
              <a:ahLst/>
              <a:cxnLst/>
              <a:rect l="l" t="t" r="r" b="b"/>
              <a:pathLst>
                <a:path w="1853" h="1580" extrusionOk="0">
                  <a:moveTo>
                    <a:pt x="1059" y="0"/>
                  </a:moveTo>
                  <a:cubicBezTo>
                    <a:pt x="357" y="0"/>
                    <a:pt x="0" y="847"/>
                    <a:pt x="503" y="1350"/>
                  </a:cubicBezTo>
                  <a:cubicBezTo>
                    <a:pt x="665" y="1508"/>
                    <a:pt x="863" y="1579"/>
                    <a:pt x="1057" y="1579"/>
                  </a:cubicBezTo>
                  <a:cubicBezTo>
                    <a:pt x="1464" y="1579"/>
                    <a:pt x="1853" y="1265"/>
                    <a:pt x="1853" y="781"/>
                  </a:cubicBezTo>
                  <a:cubicBezTo>
                    <a:pt x="1853" y="357"/>
                    <a:pt x="1496"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6"/>
            <p:cNvSpPr/>
            <p:nvPr/>
          </p:nvSpPr>
          <p:spPr>
            <a:xfrm>
              <a:off x="796341" y="1671147"/>
              <a:ext cx="27123" cy="23174"/>
            </a:xfrm>
            <a:custGeom>
              <a:avLst/>
              <a:gdLst/>
              <a:ahLst/>
              <a:cxnLst/>
              <a:rect l="l" t="t" r="r" b="b"/>
              <a:pathLst>
                <a:path w="1841" h="1573" extrusionOk="0">
                  <a:moveTo>
                    <a:pt x="1059" y="0"/>
                  </a:moveTo>
                  <a:cubicBezTo>
                    <a:pt x="358" y="0"/>
                    <a:pt x="0" y="847"/>
                    <a:pt x="503" y="1337"/>
                  </a:cubicBezTo>
                  <a:cubicBezTo>
                    <a:pt x="662" y="1500"/>
                    <a:pt x="858" y="1572"/>
                    <a:pt x="1051" y="1572"/>
                  </a:cubicBezTo>
                  <a:cubicBezTo>
                    <a:pt x="1453" y="1572"/>
                    <a:pt x="1840" y="1255"/>
                    <a:pt x="1840" y="781"/>
                  </a:cubicBezTo>
                  <a:cubicBezTo>
                    <a:pt x="1840" y="357"/>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6"/>
            <p:cNvSpPr/>
            <p:nvPr/>
          </p:nvSpPr>
          <p:spPr>
            <a:xfrm>
              <a:off x="919180" y="1671147"/>
              <a:ext cx="27123" cy="23174"/>
            </a:xfrm>
            <a:custGeom>
              <a:avLst/>
              <a:gdLst/>
              <a:ahLst/>
              <a:cxnLst/>
              <a:rect l="l" t="t" r="r" b="b"/>
              <a:pathLst>
                <a:path w="1841" h="1573" extrusionOk="0">
                  <a:moveTo>
                    <a:pt x="1060" y="0"/>
                  </a:moveTo>
                  <a:cubicBezTo>
                    <a:pt x="358" y="0"/>
                    <a:pt x="1" y="847"/>
                    <a:pt x="504" y="1337"/>
                  </a:cubicBezTo>
                  <a:cubicBezTo>
                    <a:pt x="662" y="1500"/>
                    <a:pt x="858" y="1572"/>
                    <a:pt x="1051" y="1572"/>
                  </a:cubicBezTo>
                  <a:cubicBezTo>
                    <a:pt x="1453" y="1572"/>
                    <a:pt x="1840" y="1255"/>
                    <a:pt x="1840" y="781"/>
                  </a:cubicBezTo>
                  <a:cubicBezTo>
                    <a:pt x="1840" y="357"/>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6"/>
            <p:cNvSpPr/>
            <p:nvPr/>
          </p:nvSpPr>
          <p:spPr>
            <a:xfrm>
              <a:off x="1042226" y="1671147"/>
              <a:ext cx="27108" cy="23174"/>
            </a:xfrm>
            <a:custGeom>
              <a:avLst/>
              <a:gdLst/>
              <a:ahLst/>
              <a:cxnLst/>
              <a:rect l="l" t="t" r="r" b="b"/>
              <a:pathLst>
                <a:path w="1840" h="1573" extrusionOk="0">
                  <a:moveTo>
                    <a:pt x="1046" y="0"/>
                  </a:moveTo>
                  <a:cubicBezTo>
                    <a:pt x="344" y="0"/>
                    <a:pt x="0" y="847"/>
                    <a:pt x="490" y="1337"/>
                  </a:cubicBezTo>
                  <a:cubicBezTo>
                    <a:pt x="653" y="1500"/>
                    <a:pt x="852" y="1572"/>
                    <a:pt x="1046" y="1572"/>
                  </a:cubicBezTo>
                  <a:cubicBezTo>
                    <a:pt x="1453" y="1572"/>
                    <a:pt x="1840" y="1255"/>
                    <a:pt x="1840" y="781"/>
                  </a:cubicBezTo>
                  <a:cubicBezTo>
                    <a:pt x="1840" y="357"/>
                    <a:pt x="1483" y="0"/>
                    <a:pt x="1046"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6"/>
            <p:cNvSpPr/>
            <p:nvPr/>
          </p:nvSpPr>
          <p:spPr>
            <a:xfrm>
              <a:off x="1165066" y="1671147"/>
              <a:ext cx="27123" cy="23174"/>
            </a:xfrm>
            <a:custGeom>
              <a:avLst/>
              <a:gdLst/>
              <a:ahLst/>
              <a:cxnLst/>
              <a:rect l="l" t="t" r="r" b="b"/>
              <a:pathLst>
                <a:path w="1841" h="1573" extrusionOk="0">
                  <a:moveTo>
                    <a:pt x="1046" y="0"/>
                  </a:moveTo>
                  <a:cubicBezTo>
                    <a:pt x="345" y="0"/>
                    <a:pt x="0" y="847"/>
                    <a:pt x="490" y="1337"/>
                  </a:cubicBezTo>
                  <a:cubicBezTo>
                    <a:pt x="653" y="1500"/>
                    <a:pt x="852" y="1572"/>
                    <a:pt x="1046" y="1572"/>
                  </a:cubicBezTo>
                  <a:cubicBezTo>
                    <a:pt x="1453" y="1572"/>
                    <a:pt x="1840" y="1255"/>
                    <a:pt x="1840" y="781"/>
                  </a:cubicBezTo>
                  <a:cubicBezTo>
                    <a:pt x="1840" y="357"/>
                    <a:pt x="1483" y="0"/>
                    <a:pt x="1046"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6"/>
            <p:cNvSpPr/>
            <p:nvPr/>
          </p:nvSpPr>
          <p:spPr>
            <a:xfrm>
              <a:off x="1287905" y="1671147"/>
              <a:ext cx="27123" cy="23174"/>
            </a:xfrm>
            <a:custGeom>
              <a:avLst/>
              <a:gdLst/>
              <a:ahLst/>
              <a:cxnLst/>
              <a:rect l="l" t="t" r="r" b="b"/>
              <a:pathLst>
                <a:path w="1841" h="1573" extrusionOk="0">
                  <a:moveTo>
                    <a:pt x="1059" y="0"/>
                  </a:moveTo>
                  <a:cubicBezTo>
                    <a:pt x="358" y="0"/>
                    <a:pt x="1" y="847"/>
                    <a:pt x="504" y="1337"/>
                  </a:cubicBezTo>
                  <a:cubicBezTo>
                    <a:pt x="662" y="1500"/>
                    <a:pt x="858" y="1572"/>
                    <a:pt x="1051" y="1572"/>
                  </a:cubicBezTo>
                  <a:cubicBezTo>
                    <a:pt x="1453" y="1572"/>
                    <a:pt x="1840" y="1255"/>
                    <a:pt x="1840" y="781"/>
                  </a:cubicBezTo>
                  <a:cubicBezTo>
                    <a:pt x="1840" y="357"/>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6"/>
            <p:cNvSpPr/>
            <p:nvPr/>
          </p:nvSpPr>
          <p:spPr>
            <a:xfrm>
              <a:off x="1410745" y="1671147"/>
              <a:ext cx="27123" cy="23174"/>
            </a:xfrm>
            <a:custGeom>
              <a:avLst/>
              <a:gdLst/>
              <a:ahLst/>
              <a:cxnLst/>
              <a:rect l="l" t="t" r="r" b="b"/>
              <a:pathLst>
                <a:path w="1841" h="1573" extrusionOk="0">
                  <a:moveTo>
                    <a:pt x="1060" y="0"/>
                  </a:moveTo>
                  <a:cubicBezTo>
                    <a:pt x="358" y="0"/>
                    <a:pt x="1" y="847"/>
                    <a:pt x="504" y="1337"/>
                  </a:cubicBezTo>
                  <a:cubicBezTo>
                    <a:pt x="662" y="1500"/>
                    <a:pt x="858" y="1572"/>
                    <a:pt x="1051" y="1572"/>
                  </a:cubicBezTo>
                  <a:cubicBezTo>
                    <a:pt x="1453" y="1572"/>
                    <a:pt x="1841" y="1255"/>
                    <a:pt x="1841" y="781"/>
                  </a:cubicBezTo>
                  <a:cubicBezTo>
                    <a:pt x="1841" y="357"/>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6"/>
            <p:cNvSpPr/>
            <p:nvPr/>
          </p:nvSpPr>
          <p:spPr>
            <a:xfrm>
              <a:off x="1533599" y="1671147"/>
              <a:ext cx="27314" cy="23277"/>
            </a:xfrm>
            <a:custGeom>
              <a:avLst/>
              <a:gdLst/>
              <a:ahLst/>
              <a:cxnLst/>
              <a:rect l="l" t="t" r="r" b="b"/>
              <a:pathLst>
                <a:path w="1854" h="1580" extrusionOk="0">
                  <a:moveTo>
                    <a:pt x="1059" y="0"/>
                  </a:moveTo>
                  <a:cubicBezTo>
                    <a:pt x="357" y="0"/>
                    <a:pt x="0" y="847"/>
                    <a:pt x="503" y="1350"/>
                  </a:cubicBezTo>
                  <a:cubicBezTo>
                    <a:pt x="665" y="1508"/>
                    <a:pt x="863" y="1579"/>
                    <a:pt x="1057" y="1579"/>
                  </a:cubicBezTo>
                  <a:cubicBezTo>
                    <a:pt x="1464" y="1579"/>
                    <a:pt x="1853" y="1265"/>
                    <a:pt x="1853" y="781"/>
                  </a:cubicBezTo>
                  <a:cubicBezTo>
                    <a:pt x="1853" y="344"/>
                    <a:pt x="1496"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6"/>
            <p:cNvSpPr/>
            <p:nvPr/>
          </p:nvSpPr>
          <p:spPr>
            <a:xfrm>
              <a:off x="1656630" y="1671147"/>
              <a:ext cx="27123" cy="23277"/>
            </a:xfrm>
            <a:custGeom>
              <a:avLst/>
              <a:gdLst/>
              <a:ahLst/>
              <a:cxnLst/>
              <a:rect l="l" t="t" r="r" b="b"/>
              <a:pathLst>
                <a:path w="1841" h="1580" extrusionOk="0">
                  <a:moveTo>
                    <a:pt x="1059" y="0"/>
                  </a:moveTo>
                  <a:cubicBezTo>
                    <a:pt x="345" y="0"/>
                    <a:pt x="1" y="847"/>
                    <a:pt x="490" y="1350"/>
                  </a:cubicBezTo>
                  <a:cubicBezTo>
                    <a:pt x="653" y="1508"/>
                    <a:pt x="851" y="1579"/>
                    <a:pt x="1044" y="1579"/>
                  </a:cubicBezTo>
                  <a:cubicBezTo>
                    <a:pt x="1452" y="1579"/>
                    <a:pt x="1840" y="1265"/>
                    <a:pt x="1840" y="781"/>
                  </a:cubicBezTo>
                  <a:cubicBezTo>
                    <a:pt x="1840" y="357"/>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6"/>
            <p:cNvSpPr/>
            <p:nvPr/>
          </p:nvSpPr>
          <p:spPr>
            <a:xfrm>
              <a:off x="304776" y="1794369"/>
              <a:ext cx="27108" cy="23174"/>
            </a:xfrm>
            <a:custGeom>
              <a:avLst/>
              <a:gdLst/>
              <a:ahLst/>
              <a:cxnLst/>
              <a:rect l="l" t="t" r="r" b="b"/>
              <a:pathLst>
                <a:path w="1840" h="1573" extrusionOk="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6"/>
            <p:cNvSpPr/>
            <p:nvPr/>
          </p:nvSpPr>
          <p:spPr>
            <a:xfrm>
              <a:off x="427616" y="1794369"/>
              <a:ext cx="27123" cy="23174"/>
            </a:xfrm>
            <a:custGeom>
              <a:avLst/>
              <a:gdLst/>
              <a:ahLst/>
              <a:cxnLst/>
              <a:rect l="l" t="t" r="r" b="b"/>
              <a:pathLst>
                <a:path w="1841" h="1573" extrusionOk="0">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6"/>
            <p:cNvSpPr/>
            <p:nvPr/>
          </p:nvSpPr>
          <p:spPr>
            <a:xfrm>
              <a:off x="550455" y="1794369"/>
              <a:ext cx="27314" cy="23174"/>
            </a:xfrm>
            <a:custGeom>
              <a:avLst/>
              <a:gdLst/>
              <a:ahLst/>
              <a:cxnLst/>
              <a:rect l="l" t="t" r="r" b="b"/>
              <a:pathLst>
                <a:path w="1854" h="1573" extrusionOk="0">
                  <a:moveTo>
                    <a:pt x="1060" y="1"/>
                  </a:moveTo>
                  <a:cubicBezTo>
                    <a:pt x="358" y="1"/>
                    <a:pt x="1" y="848"/>
                    <a:pt x="504" y="1337"/>
                  </a:cubicBezTo>
                  <a:cubicBezTo>
                    <a:pt x="667" y="1500"/>
                    <a:pt x="865" y="1573"/>
                    <a:pt x="1060" y="1573"/>
                  </a:cubicBezTo>
                  <a:cubicBezTo>
                    <a:pt x="1466" y="1573"/>
                    <a:pt x="1854" y="1256"/>
                    <a:pt x="1854" y="782"/>
                  </a:cubicBezTo>
                  <a:cubicBezTo>
                    <a:pt x="1840" y="345"/>
                    <a:pt x="1496" y="1"/>
                    <a:pt x="1060"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6"/>
            <p:cNvSpPr/>
            <p:nvPr/>
          </p:nvSpPr>
          <p:spPr>
            <a:xfrm>
              <a:off x="673354" y="1794369"/>
              <a:ext cx="27255" cy="23174"/>
            </a:xfrm>
            <a:custGeom>
              <a:avLst/>
              <a:gdLst/>
              <a:ahLst/>
              <a:cxnLst/>
              <a:rect l="l" t="t" r="r" b="b"/>
              <a:pathLst>
                <a:path w="1850" h="1573" extrusionOk="0">
                  <a:moveTo>
                    <a:pt x="1040" y="1"/>
                  </a:moveTo>
                  <a:cubicBezTo>
                    <a:pt x="349" y="1"/>
                    <a:pt x="1" y="851"/>
                    <a:pt x="500" y="1337"/>
                  </a:cubicBezTo>
                  <a:cubicBezTo>
                    <a:pt x="663" y="1500"/>
                    <a:pt x="862" y="1573"/>
                    <a:pt x="1056" y="1573"/>
                  </a:cubicBezTo>
                  <a:cubicBezTo>
                    <a:pt x="1463" y="1573"/>
                    <a:pt x="1850" y="1256"/>
                    <a:pt x="1850" y="782"/>
                  </a:cubicBezTo>
                  <a:cubicBezTo>
                    <a:pt x="1850" y="345"/>
                    <a:pt x="1493" y="1"/>
                    <a:pt x="1056" y="1"/>
                  </a:cubicBezTo>
                  <a:cubicBezTo>
                    <a:pt x="1050" y="1"/>
                    <a:pt x="1045" y="1"/>
                    <a:pt x="1040"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6"/>
            <p:cNvSpPr/>
            <p:nvPr/>
          </p:nvSpPr>
          <p:spPr>
            <a:xfrm>
              <a:off x="796341" y="1794369"/>
              <a:ext cx="27123" cy="23174"/>
            </a:xfrm>
            <a:custGeom>
              <a:avLst/>
              <a:gdLst/>
              <a:ahLst/>
              <a:cxnLst/>
              <a:rect l="l" t="t" r="r" b="b"/>
              <a:pathLst>
                <a:path w="1841" h="1573" extrusionOk="0">
                  <a:moveTo>
                    <a:pt x="1059" y="1"/>
                  </a:moveTo>
                  <a:cubicBezTo>
                    <a:pt x="358" y="1"/>
                    <a:pt x="0" y="848"/>
                    <a:pt x="503"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6"/>
            <p:cNvSpPr/>
            <p:nvPr/>
          </p:nvSpPr>
          <p:spPr>
            <a:xfrm>
              <a:off x="919180" y="1794369"/>
              <a:ext cx="27123" cy="23174"/>
            </a:xfrm>
            <a:custGeom>
              <a:avLst/>
              <a:gdLst/>
              <a:ahLst/>
              <a:cxnLst/>
              <a:rect l="l" t="t" r="r" b="b"/>
              <a:pathLst>
                <a:path w="1841" h="1573" extrusionOk="0">
                  <a:moveTo>
                    <a:pt x="1060" y="1"/>
                  </a:moveTo>
                  <a:cubicBezTo>
                    <a:pt x="358" y="1"/>
                    <a:pt x="1" y="848"/>
                    <a:pt x="504" y="1337"/>
                  </a:cubicBezTo>
                  <a:cubicBezTo>
                    <a:pt x="662" y="1500"/>
                    <a:pt x="858" y="1573"/>
                    <a:pt x="1051" y="1573"/>
                  </a:cubicBezTo>
                  <a:cubicBezTo>
                    <a:pt x="1453" y="1573"/>
                    <a:pt x="1840" y="1256"/>
                    <a:pt x="1840" y="782"/>
                  </a:cubicBezTo>
                  <a:cubicBezTo>
                    <a:pt x="1840" y="345"/>
                    <a:pt x="1496" y="1"/>
                    <a:pt x="1060"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6"/>
            <p:cNvSpPr/>
            <p:nvPr/>
          </p:nvSpPr>
          <p:spPr>
            <a:xfrm>
              <a:off x="1042226" y="1794369"/>
              <a:ext cx="27108" cy="23174"/>
            </a:xfrm>
            <a:custGeom>
              <a:avLst/>
              <a:gdLst/>
              <a:ahLst/>
              <a:cxnLst/>
              <a:rect l="l" t="t" r="r" b="b"/>
              <a:pathLst>
                <a:path w="1840" h="1573" extrusionOk="0">
                  <a:moveTo>
                    <a:pt x="1046" y="1"/>
                  </a:moveTo>
                  <a:cubicBezTo>
                    <a:pt x="344"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6"/>
            <p:cNvSpPr/>
            <p:nvPr/>
          </p:nvSpPr>
          <p:spPr>
            <a:xfrm>
              <a:off x="1165066" y="1794369"/>
              <a:ext cx="27123" cy="23174"/>
            </a:xfrm>
            <a:custGeom>
              <a:avLst/>
              <a:gdLst/>
              <a:ahLst/>
              <a:cxnLst/>
              <a:rect l="l" t="t" r="r" b="b"/>
              <a:pathLst>
                <a:path w="1841" h="1573" extrusionOk="0">
                  <a:moveTo>
                    <a:pt x="1046" y="1"/>
                  </a:moveTo>
                  <a:cubicBezTo>
                    <a:pt x="345"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6"/>
            <p:cNvSpPr/>
            <p:nvPr/>
          </p:nvSpPr>
          <p:spPr>
            <a:xfrm>
              <a:off x="1287905" y="1794369"/>
              <a:ext cx="27123" cy="23174"/>
            </a:xfrm>
            <a:custGeom>
              <a:avLst/>
              <a:gdLst/>
              <a:ahLst/>
              <a:cxnLst/>
              <a:rect l="l" t="t" r="r" b="b"/>
              <a:pathLst>
                <a:path w="1841" h="1573" extrusionOk="0">
                  <a:moveTo>
                    <a:pt x="1059" y="1"/>
                  </a:moveTo>
                  <a:cubicBezTo>
                    <a:pt x="358" y="1"/>
                    <a:pt x="1" y="848"/>
                    <a:pt x="504"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6"/>
            <p:cNvSpPr/>
            <p:nvPr/>
          </p:nvSpPr>
          <p:spPr>
            <a:xfrm>
              <a:off x="1410745" y="1794369"/>
              <a:ext cx="27123" cy="23174"/>
            </a:xfrm>
            <a:custGeom>
              <a:avLst/>
              <a:gdLst/>
              <a:ahLst/>
              <a:cxnLst/>
              <a:rect l="l" t="t" r="r" b="b"/>
              <a:pathLst>
                <a:path w="1841" h="1573" extrusionOk="0">
                  <a:moveTo>
                    <a:pt x="1060" y="1"/>
                  </a:moveTo>
                  <a:cubicBezTo>
                    <a:pt x="358" y="1"/>
                    <a:pt x="1" y="848"/>
                    <a:pt x="504" y="1337"/>
                  </a:cubicBezTo>
                  <a:cubicBezTo>
                    <a:pt x="662" y="1500"/>
                    <a:pt x="858" y="1573"/>
                    <a:pt x="1051" y="1573"/>
                  </a:cubicBezTo>
                  <a:cubicBezTo>
                    <a:pt x="1453" y="1573"/>
                    <a:pt x="1841" y="1256"/>
                    <a:pt x="1841" y="782"/>
                  </a:cubicBezTo>
                  <a:cubicBezTo>
                    <a:pt x="1841" y="345"/>
                    <a:pt x="1496" y="1"/>
                    <a:pt x="1060"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6"/>
            <p:cNvSpPr/>
            <p:nvPr/>
          </p:nvSpPr>
          <p:spPr>
            <a:xfrm>
              <a:off x="1533599" y="1794369"/>
              <a:ext cx="27314" cy="23174"/>
            </a:xfrm>
            <a:custGeom>
              <a:avLst/>
              <a:gdLst/>
              <a:ahLst/>
              <a:cxnLst/>
              <a:rect l="l" t="t" r="r" b="b"/>
              <a:pathLst>
                <a:path w="1854" h="1573" extrusionOk="0">
                  <a:moveTo>
                    <a:pt x="1059" y="1"/>
                  </a:moveTo>
                  <a:cubicBezTo>
                    <a:pt x="357" y="1"/>
                    <a:pt x="0" y="848"/>
                    <a:pt x="503" y="1337"/>
                  </a:cubicBezTo>
                  <a:cubicBezTo>
                    <a:pt x="666" y="1500"/>
                    <a:pt x="865" y="1573"/>
                    <a:pt x="1059" y="1573"/>
                  </a:cubicBezTo>
                  <a:cubicBezTo>
                    <a:pt x="1466" y="1573"/>
                    <a:pt x="1853" y="1256"/>
                    <a:pt x="1853" y="782"/>
                  </a:cubicBezTo>
                  <a:cubicBezTo>
                    <a:pt x="1853" y="345"/>
                    <a:pt x="1496"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6"/>
            <p:cNvSpPr/>
            <p:nvPr/>
          </p:nvSpPr>
          <p:spPr>
            <a:xfrm>
              <a:off x="1656689" y="1794369"/>
              <a:ext cx="27064" cy="23174"/>
            </a:xfrm>
            <a:custGeom>
              <a:avLst/>
              <a:gdLst/>
              <a:ahLst/>
              <a:cxnLst/>
              <a:rect l="l" t="t" r="r" b="b"/>
              <a:pathLst>
                <a:path w="1837" h="1573" extrusionOk="0">
                  <a:moveTo>
                    <a:pt x="1039" y="1"/>
                  </a:moveTo>
                  <a:cubicBezTo>
                    <a:pt x="336" y="1"/>
                    <a:pt x="0" y="851"/>
                    <a:pt x="486" y="1337"/>
                  </a:cubicBezTo>
                  <a:cubicBezTo>
                    <a:pt x="649" y="1500"/>
                    <a:pt x="848" y="1573"/>
                    <a:pt x="1043" y="1573"/>
                  </a:cubicBezTo>
                  <a:cubicBezTo>
                    <a:pt x="1449" y="1573"/>
                    <a:pt x="1836" y="1256"/>
                    <a:pt x="1836" y="782"/>
                  </a:cubicBezTo>
                  <a:cubicBezTo>
                    <a:pt x="1836" y="345"/>
                    <a:pt x="1479" y="1"/>
                    <a:pt x="1055" y="1"/>
                  </a:cubicBezTo>
                  <a:cubicBezTo>
                    <a:pt x="1050" y="1"/>
                    <a:pt x="1045" y="1"/>
                    <a:pt x="103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6"/>
            <p:cNvSpPr/>
            <p:nvPr/>
          </p:nvSpPr>
          <p:spPr>
            <a:xfrm>
              <a:off x="304776" y="1917607"/>
              <a:ext cx="27108" cy="23174"/>
            </a:xfrm>
            <a:custGeom>
              <a:avLst/>
              <a:gdLst/>
              <a:ahLst/>
              <a:cxnLst/>
              <a:rect l="l" t="t" r="r" b="b"/>
              <a:pathLst>
                <a:path w="1840" h="1573" extrusionOk="0">
                  <a:moveTo>
                    <a:pt x="1059" y="0"/>
                  </a:moveTo>
                  <a:cubicBezTo>
                    <a:pt x="344" y="0"/>
                    <a:pt x="0" y="847"/>
                    <a:pt x="490" y="1337"/>
                  </a:cubicBezTo>
                  <a:cubicBezTo>
                    <a:pt x="653" y="1500"/>
                    <a:pt x="852" y="1573"/>
                    <a:pt x="1046" y="1573"/>
                  </a:cubicBezTo>
                  <a:cubicBezTo>
                    <a:pt x="1453" y="1573"/>
                    <a:pt x="1840" y="1256"/>
                    <a:pt x="1840" y="781"/>
                  </a:cubicBezTo>
                  <a:cubicBezTo>
                    <a:pt x="1840" y="344"/>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6"/>
            <p:cNvSpPr/>
            <p:nvPr/>
          </p:nvSpPr>
          <p:spPr>
            <a:xfrm>
              <a:off x="427616" y="1917607"/>
              <a:ext cx="27123" cy="23174"/>
            </a:xfrm>
            <a:custGeom>
              <a:avLst/>
              <a:gdLst/>
              <a:ahLst/>
              <a:cxnLst/>
              <a:rect l="l" t="t" r="r" b="b"/>
              <a:pathLst>
                <a:path w="1841" h="1573" extrusionOk="0">
                  <a:moveTo>
                    <a:pt x="1059" y="0"/>
                  </a:moveTo>
                  <a:cubicBezTo>
                    <a:pt x="358" y="0"/>
                    <a:pt x="1" y="847"/>
                    <a:pt x="503" y="1337"/>
                  </a:cubicBezTo>
                  <a:cubicBezTo>
                    <a:pt x="662" y="1500"/>
                    <a:pt x="858" y="1573"/>
                    <a:pt x="1051" y="1573"/>
                  </a:cubicBezTo>
                  <a:cubicBezTo>
                    <a:pt x="1453" y="1573"/>
                    <a:pt x="1840" y="1256"/>
                    <a:pt x="1840" y="781"/>
                  </a:cubicBezTo>
                  <a:cubicBezTo>
                    <a:pt x="1840" y="344"/>
                    <a:pt x="1496"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6"/>
            <p:cNvSpPr/>
            <p:nvPr/>
          </p:nvSpPr>
          <p:spPr>
            <a:xfrm>
              <a:off x="550455" y="1917592"/>
              <a:ext cx="27314" cy="23189"/>
            </a:xfrm>
            <a:custGeom>
              <a:avLst/>
              <a:gdLst/>
              <a:ahLst/>
              <a:cxnLst/>
              <a:rect l="l" t="t" r="r" b="b"/>
              <a:pathLst>
                <a:path w="1854" h="1574" extrusionOk="0">
                  <a:moveTo>
                    <a:pt x="1083" y="1"/>
                  </a:moveTo>
                  <a:cubicBezTo>
                    <a:pt x="1075" y="1"/>
                    <a:pt x="1067" y="1"/>
                    <a:pt x="1060" y="1"/>
                  </a:cubicBezTo>
                  <a:cubicBezTo>
                    <a:pt x="358" y="1"/>
                    <a:pt x="1" y="848"/>
                    <a:pt x="504" y="1338"/>
                  </a:cubicBezTo>
                  <a:cubicBezTo>
                    <a:pt x="667" y="1501"/>
                    <a:pt x="865" y="1574"/>
                    <a:pt x="1060" y="1574"/>
                  </a:cubicBezTo>
                  <a:cubicBezTo>
                    <a:pt x="1466" y="1574"/>
                    <a:pt x="1854" y="1257"/>
                    <a:pt x="1854" y="782"/>
                  </a:cubicBezTo>
                  <a:cubicBezTo>
                    <a:pt x="1854" y="353"/>
                    <a:pt x="1509" y="1"/>
                    <a:pt x="1083"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6"/>
            <p:cNvSpPr/>
            <p:nvPr/>
          </p:nvSpPr>
          <p:spPr>
            <a:xfrm>
              <a:off x="673501" y="1917592"/>
              <a:ext cx="27108" cy="23189"/>
            </a:xfrm>
            <a:custGeom>
              <a:avLst/>
              <a:gdLst/>
              <a:ahLst/>
              <a:cxnLst/>
              <a:rect l="l" t="t" r="r" b="b"/>
              <a:pathLst>
                <a:path w="1840" h="1574" extrusionOk="0">
                  <a:moveTo>
                    <a:pt x="1069" y="1"/>
                  </a:moveTo>
                  <a:cubicBezTo>
                    <a:pt x="1062" y="1"/>
                    <a:pt x="1054" y="1"/>
                    <a:pt x="1046" y="1"/>
                  </a:cubicBezTo>
                  <a:cubicBezTo>
                    <a:pt x="344" y="1"/>
                    <a:pt x="0" y="848"/>
                    <a:pt x="490" y="1338"/>
                  </a:cubicBezTo>
                  <a:cubicBezTo>
                    <a:pt x="653" y="1501"/>
                    <a:pt x="852" y="1574"/>
                    <a:pt x="1046" y="1574"/>
                  </a:cubicBezTo>
                  <a:cubicBezTo>
                    <a:pt x="1453" y="1574"/>
                    <a:pt x="1840" y="1257"/>
                    <a:pt x="1840" y="782"/>
                  </a:cubicBezTo>
                  <a:cubicBezTo>
                    <a:pt x="1840" y="353"/>
                    <a:pt x="1495" y="1"/>
                    <a:pt x="106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6"/>
            <p:cNvSpPr/>
            <p:nvPr/>
          </p:nvSpPr>
          <p:spPr>
            <a:xfrm>
              <a:off x="796341" y="1917607"/>
              <a:ext cx="27123" cy="23174"/>
            </a:xfrm>
            <a:custGeom>
              <a:avLst/>
              <a:gdLst/>
              <a:ahLst/>
              <a:cxnLst/>
              <a:rect l="l" t="t" r="r" b="b"/>
              <a:pathLst>
                <a:path w="1841" h="1573" extrusionOk="0">
                  <a:moveTo>
                    <a:pt x="1059" y="0"/>
                  </a:moveTo>
                  <a:cubicBezTo>
                    <a:pt x="358" y="0"/>
                    <a:pt x="0" y="847"/>
                    <a:pt x="503" y="1337"/>
                  </a:cubicBezTo>
                  <a:cubicBezTo>
                    <a:pt x="662" y="1500"/>
                    <a:pt x="858" y="1573"/>
                    <a:pt x="1051" y="1573"/>
                  </a:cubicBezTo>
                  <a:cubicBezTo>
                    <a:pt x="1453" y="1573"/>
                    <a:pt x="1840" y="1256"/>
                    <a:pt x="1840" y="781"/>
                  </a:cubicBezTo>
                  <a:cubicBezTo>
                    <a:pt x="1840" y="344"/>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6"/>
            <p:cNvSpPr/>
            <p:nvPr/>
          </p:nvSpPr>
          <p:spPr>
            <a:xfrm>
              <a:off x="919180" y="1917607"/>
              <a:ext cx="27123" cy="23174"/>
            </a:xfrm>
            <a:custGeom>
              <a:avLst/>
              <a:gdLst/>
              <a:ahLst/>
              <a:cxnLst/>
              <a:rect l="l" t="t" r="r" b="b"/>
              <a:pathLst>
                <a:path w="1841" h="1573" extrusionOk="0">
                  <a:moveTo>
                    <a:pt x="1060" y="0"/>
                  </a:moveTo>
                  <a:cubicBezTo>
                    <a:pt x="358" y="0"/>
                    <a:pt x="1" y="847"/>
                    <a:pt x="504" y="1337"/>
                  </a:cubicBezTo>
                  <a:cubicBezTo>
                    <a:pt x="662" y="1500"/>
                    <a:pt x="858" y="1573"/>
                    <a:pt x="1051" y="1573"/>
                  </a:cubicBezTo>
                  <a:cubicBezTo>
                    <a:pt x="1453" y="1573"/>
                    <a:pt x="1840" y="1256"/>
                    <a:pt x="1840" y="781"/>
                  </a:cubicBezTo>
                  <a:cubicBezTo>
                    <a:pt x="1840" y="344"/>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6"/>
            <p:cNvSpPr/>
            <p:nvPr/>
          </p:nvSpPr>
          <p:spPr>
            <a:xfrm>
              <a:off x="1042226" y="1917607"/>
              <a:ext cx="27108" cy="23174"/>
            </a:xfrm>
            <a:custGeom>
              <a:avLst/>
              <a:gdLst/>
              <a:ahLst/>
              <a:cxnLst/>
              <a:rect l="l" t="t" r="r" b="b"/>
              <a:pathLst>
                <a:path w="1840" h="1573" extrusionOk="0">
                  <a:moveTo>
                    <a:pt x="1046" y="0"/>
                  </a:moveTo>
                  <a:cubicBezTo>
                    <a:pt x="344" y="0"/>
                    <a:pt x="0" y="847"/>
                    <a:pt x="490" y="1337"/>
                  </a:cubicBezTo>
                  <a:cubicBezTo>
                    <a:pt x="653" y="1500"/>
                    <a:pt x="852" y="1573"/>
                    <a:pt x="1046" y="1573"/>
                  </a:cubicBezTo>
                  <a:cubicBezTo>
                    <a:pt x="1453" y="1573"/>
                    <a:pt x="1840" y="1256"/>
                    <a:pt x="1840" y="781"/>
                  </a:cubicBezTo>
                  <a:cubicBezTo>
                    <a:pt x="1840" y="344"/>
                    <a:pt x="1483" y="0"/>
                    <a:pt x="1046"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6"/>
            <p:cNvSpPr/>
            <p:nvPr/>
          </p:nvSpPr>
          <p:spPr>
            <a:xfrm>
              <a:off x="1165066" y="1917607"/>
              <a:ext cx="27123" cy="23174"/>
            </a:xfrm>
            <a:custGeom>
              <a:avLst/>
              <a:gdLst/>
              <a:ahLst/>
              <a:cxnLst/>
              <a:rect l="l" t="t" r="r" b="b"/>
              <a:pathLst>
                <a:path w="1841" h="1573" extrusionOk="0">
                  <a:moveTo>
                    <a:pt x="1046" y="0"/>
                  </a:moveTo>
                  <a:cubicBezTo>
                    <a:pt x="345" y="0"/>
                    <a:pt x="0" y="847"/>
                    <a:pt x="490" y="1337"/>
                  </a:cubicBezTo>
                  <a:cubicBezTo>
                    <a:pt x="653" y="1500"/>
                    <a:pt x="852" y="1573"/>
                    <a:pt x="1046" y="1573"/>
                  </a:cubicBezTo>
                  <a:cubicBezTo>
                    <a:pt x="1453" y="1573"/>
                    <a:pt x="1840" y="1256"/>
                    <a:pt x="1840" y="781"/>
                  </a:cubicBezTo>
                  <a:cubicBezTo>
                    <a:pt x="1840" y="344"/>
                    <a:pt x="1483" y="0"/>
                    <a:pt x="1046"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6"/>
            <p:cNvSpPr/>
            <p:nvPr/>
          </p:nvSpPr>
          <p:spPr>
            <a:xfrm>
              <a:off x="1287905" y="1917607"/>
              <a:ext cx="27123" cy="23174"/>
            </a:xfrm>
            <a:custGeom>
              <a:avLst/>
              <a:gdLst/>
              <a:ahLst/>
              <a:cxnLst/>
              <a:rect l="l" t="t" r="r" b="b"/>
              <a:pathLst>
                <a:path w="1841" h="1573" extrusionOk="0">
                  <a:moveTo>
                    <a:pt x="1059" y="0"/>
                  </a:moveTo>
                  <a:cubicBezTo>
                    <a:pt x="358" y="0"/>
                    <a:pt x="1" y="847"/>
                    <a:pt x="504" y="1337"/>
                  </a:cubicBezTo>
                  <a:cubicBezTo>
                    <a:pt x="662" y="1500"/>
                    <a:pt x="858" y="1573"/>
                    <a:pt x="1051" y="1573"/>
                  </a:cubicBezTo>
                  <a:cubicBezTo>
                    <a:pt x="1453" y="1573"/>
                    <a:pt x="1840" y="1256"/>
                    <a:pt x="1840" y="781"/>
                  </a:cubicBezTo>
                  <a:cubicBezTo>
                    <a:pt x="1840" y="344"/>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6"/>
            <p:cNvSpPr/>
            <p:nvPr/>
          </p:nvSpPr>
          <p:spPr>
            <a:xfrm>
              <a:off x="1410745" y="1917607"/>
              <a:ext cx="27123" cy="23174"/>
            </a:xfrm>
            <a:custGeom>
              <a:avLst/>
              <a:gdLst/>
              <a:ahLst/>
              <a:cxnLst/>
              <a:rect l="l" t="t" r="r" b="b"/>
              <a:pathLst>
                <a:path w="1841" h="1573" extrusionOk="0">
                  <a:moveTo>
                    <a:pt x="1060" y="0"/>
                  </a:moveTo>
                  <a:cubicBezTo>
                    <a:pt x="358" y="0"/>
                    <a:pt x="1" y="847"/>
                    <a:pt x="504" y="1337"/>
                  </a:cubicBezTo>
                  <a:cubicBezTo>
                    <a:pt x="662" y="1500"/>
                    <a:pt x="858" y="1573"/>
                    <a:pt x="1051" y="1573"/>
                  </a:cubicBezTo>
                  <a:cubicBezTo>
                    <a:pt x="1453" y="1573"/>
                    <a:pt x="1841" y="1256"/>
                    <a:pt x="1841" y="781"/>
                  </a:cubicBezTo>
                  <a:cubicBezTo>
                    <a:pt x="1841" y="344"/>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6"/>
            <p:cNvSpPr/>
            <p:nvPr/>
          </p:nvSpPr>
          <p:spPr>
            <a:xfrm>
              <a:off x="1533658" y="1917607"/>
              <a:ext cx="27255" cy="23174"/>
            </a:xfrm>
            <a:custGeom>
              <a:avLst/>
              <a:gdLst/>
              <a:ahLst/>
              <a:cxnLst/>
              <a:rect l="l" t="t" r="r" b="b"/>
              <a:pathLst>
                <a:path w="1850" h="1573" extrusionOk="0">
                  <a:moveTo>
                    <a:pt x="1052" y="0"/>
                  </a:moveTo>
                  <a:cubicBezTo>
                    <a:pt x="348" y="0"/>
                    <a:pt x="0" y="838"/>
                    <a:pt x="499" y="1337"/>
                  </a:cubicBezTo>
                  <a:cubicBezTo>
                    <a:pt x="658" y="1500"/>
                    <a:pt x="855" y="1573"/>
                    <a:pt x="1049" y="1573"/>
                  </a:cubicBezTo>
                  <a:cubicBezTo>
                    <a:pt x="1456" y="1573"/>
                    <a:pt x="1849" y="1256"/>
                    <a:pt x="1849" y="781"/>
                  </a:cubicBezTo>
                  <a:cubicBezTo>
                    <a:pt x="1849" y="344"/>
                    <a:pt x="1492" y="0"/>
                    <a:pt x="1068" y="0"/>
                  </a:cubicBezTo>
                  <a:cubicBezTo>
                    <a:pt x="1063" y="0"/>
                    <a:pt x="1057" y="0"/>
                    <a:pt x="1052"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6"/>
            <p:cNvSpPr/>
            <p:nvPr/>
          </p:nvSpPr>
          <p:spPr>
            <a:xfrm>
              <a:off x="1656689" y="1917607"/>
              <a:ext cx="27064" cy="23174"/>
            </a:xfrm>
            <a:custGeom>
              <a:avLst/>
              <a:gdLst/>
              <a:ahLst/>
              <a:cxnLst/>
              <a:rect l="l" t="t" r="r" b="b"/>
              <a:pathLst>
                <a:path w="1837" h="1573" extrusionOk="0">
                  <a:moveTo>
                    <a:pt x="1039" y="0"/>
                  </a:moveTo>
                  <a:cubicBezTo>
                    <a:pt x="336" y="0"/>
                    <a:pt x="0" y="851"/>
                    <a:pt x="486" y="1337"/>
                  </a:cubicBezTo>
                  <a:cubicBezTo>
                    <a:pt x="649" y="1500"/>
                    <a:pt x="848" y="1573"/>
                    <a:pt x="1043" y="1573"/>
                  </a:cubicBezTo>
                  <a:cubicBezTo>
                    <a:pt x="1449" y="1573"/>
                    <a:pt x="1836" y="1256"/>
                    <a:pt x="1836" y="781"/>
                  </a:cubicBezTo>
                  <a:cubicBezTo>
                    <a:pt x="1836" y="344"/>
                    <a:pt x="1479" y="0"/>
                    <a:pt x="1055" y="0"/>
                  </a:cubicBezTo>
                  <a:cubicBezTo>
                    <a:pt x="1050" y="0"/>
                    <a:pt x="1045" y="0"/>
                    <a:pt x="103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6"/>
            <p:cNvSpPr/>
            <p:nvPr/>
          </p:nvSpPr>
          <p:spPr>
            <a:xfrm>
              <a:off x="304776" y="2040638"/>
              <a:ext cx="27108" cy="23292"/>
            </a:xfrm>
            <a:custGeom>
              <a:avLst/>
              <a:gdLst/>
              <a:ahLst/>
              <a:cxnLst/>
              <a:rect l="l" t="t" r="r" b="b"/>
              <a:pathLst>
                <a:path w="1840" h="1581" extrusionOk="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6"/>
            <p:cNvSpPr/>
            <p:nvPr/>
          </p:nvSpPr>
          <p:spPr>
            <a:xfrm>
              <a:off x="427616" y="2040638"/>
              <a:ext cx="27123" cy="23292"/>
            </a:xfrm>
            <a:custGeom>
              <a:avLst/>
              <a:gdLst/>
              <a:ahLst/>
              <a:cxnLst/>
              <a:rect l="l" t="t" r="r" b="b"/>
              <a:pathLst>
                <a:path w="1841" h="1581" extrusionOk="0">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6"/>
            <p:cNvSpPr/>
            <p:nvPr/>
          </p:nvSpPr>
          <p:spPr>
            <a:xfrm>
              <a:off x="550455" y="2040638"/>
              <a:ext cx="27314" cy="23380"/>
            </a:xfrm>
            <a:custGeom>
              <a:avLst/>
              <a:gdLst/>
              <a:ahLst/>
              <a:cxnLst/>
              <a:rect l="l" t="t" r="r" b="b"/>
              <a:pathLst>
                <a:path w="1854" h="1587" extrusionOk="0">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6"/>
            <p:cNvSpPr/>
            <p:nvPr/>
          </p:nvSpPr>
          <p:spPr>
            <a:xfrm>
              <a:off x="673310" y="2040638"/>
              <a:ext cx="27299" cy="23380"/>
            </a:xfrm>
            <a:custGeom>
              <a:avLst/>
              <a:gdLst/>
              <a:ahLst/>
              <a:cxnLst/>
              <a:rect l="l" t="t" r="r" b="b"/>
              <a:pathLst>
                <a:path w="1853" h="1587" extrusionOk="0">
                  <a:moveTo>
                    <a:pt x="1059" y="1"/>
                  </a:moveTo>
                  <a:cubicBezTo>
                    <a:pt x="357" y="1"/>
                    <a:pt x="0" y="848"/>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6"/>
            <p:cNvSpPr/>
            <p:nvPr/>
          </p:nvSpPr>
          <p:spPr>
            <a:xfrm>
              <a:off x="796341" y="2040638"/>
              <a:ext cx="27123" cy="23292"/>
            </a:xfrm>
            <a:custGeom>
              <a:avLst/>
              <a:gdLst/>
              <a:ahLst/>
              <a:cxnLst/>
              <a:rect l="l" t="t" r="r" b="b"/>
              <a:pathLst>
                <a:path w="1841" h="1581" extrusionOk="0">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6"/>
            <p:cNvSpPr/>
            <p:nvPr/>
          </p:nvSpPr>
          <p:spPr>
            <a:xfrm>
              <a:off x="919180" y="2040638"/>
              <a:ext cx="27123" cy="23292"/>
            </a:xfrm>
            <a:custGeom>
              <a:avLst/>
              <a:gdLst/>
              <a:ahLst/>
              <a:cxnLst/>
              <a:rect l="l" t="t" r="r" b="b"/>
              <a:pathLst>
                <a:path w="1841" h="1581" extrusionOk="0">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6"/>
            <p:cNvSpPr/>
            <p:nvPr/>
          </p:nvSpPr>
          <p:spPr>
            <a:xfrm>
              <a:off x="1042226" y="2040638"/>
              <a:ext cx="27108" cy="23292"/>
            </a:xfrm>
            <a:custGeom>
              <a:avLst/>
              <a:gdLst/>
              <a:ahLst/>
              <a:cxnLst/>
              <a:rect l="l" t="t" r="r" b="b"/>
              <a:pathLst>
                <a:path w="1840" h="1581" extrusionOk="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6"/>
            <p:cNvSpPr/>
            <p:nvPr/>
          </p:nvSpPr>
          <p:spPr>
            <a:xfrm>
              <a:off x="1165066" y="2040638"/>
              <a:ext cx="27123" cy="23292"/>
            </a:xfrm>
            <a:custGeom>
              <a:avLst/>
              <a:gdLst/>
              <a:ahLst/>
              <a:cxnLst/>
              <a:rect l="l" t="t" r="r" b="b"/>
              <a:pathLst>
                <a:path w="1841" h="1581" extrusionOk="0">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6"/>
            <p:cNvSpPr/>
            <p:nvPr/>
          </p:nvSpPr>
          <p:spPr>
            <a:xfrm>
              <a:off x="1287905" y="2040638"/>
              <a:ext cx="27123" cy="23292"/>
            </a:xfrm>
            <a:custGeom>
              <a:avLst/>
              <a:gdLst/>
              <a:ahLst/>
              <a:cxnLst/>
              <a:rect l="l" t="t" r="r" b="b"/>
              <a:pathLst>
                <a:path w="1841" h="1581" extrusionOk="0">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6"/>
            <p:cNvSpPr/>
            <p:nvPr/>
          </p:nvSpPr>
          <p:spPr>
            <a:xfrm>
              <a:off x="1410745" y="2040638"/>
              <a:ext cx="27123" cy="23292"/>
            </a:xfrm>
            <a:custGeom>
              <a:avLst/>
              <a:gdLst/>
              <a:ahLst/>
              <a:cxnLst/>
              <a:rect l="l" t="t" r="r" b="b"/>
              <a:pathLst>
                <a:path w="1841" h="1581" extrusionOk="0">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6"/>
            <p:cNvSpPr/>
            <p:nvPr/>
          </p:nvSpPr>
          <p:spPr>
            <a:xfrm>
              <a:off x="1533599" y="2040638"/>
              <a:ext cx="27314" cy="23380"/>
            </a:xfrm>
            <a:custGeom>
              <a:avLst/>
              <a:gdLst/>
              <a:ahLst/>
              <a:cxnLst/>
              <a:rect l="l" t="t" r="r" b="b"/>
              <a:pathLst>
                <a:path w="1854" h="1587" extrusionOk="0">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6"/>
            <p:cNvSpPr/>
            <p:nvPr/>
          </p:nvSpPr>
          <p:spPr>
            <a:xfrm>
              <a:off x="1656630" y="2040638"/>
              <a:ext cx="27123" cy="23380"/>
            </a:xfrm>
            <a:custGeom>
              <a:avLst/>
              <a:gdLst/>
              <a:ahLst/>
              <a:cxnLst/>
              <a:rect l="l" t="t" r="r" b="b"/>
              <a:pathLst>
                <a:path w="1841" h="1587" extrusionOk="0">
                  <a:moveTo>
                    <a:pt x="1059" y="1"/>
                  </a:moveTo>
                  <a:cubicBezTo>
                    <a:pt x="345" y="1"/>
                    <a:pt x="1" y="848"/>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6"/>
            <p:cNvSpPr/>
            <p:nvPr/>
          </p:nvSpPr>
          <p:spPr>
            <a:xfrm>
              <a:off x="304776" y="2163875"/>
              <a:ext cx="27108" cy="23277"/>
            </a:xfrm>
            <a:custGeom>
              <a:avLst/>
              <a:gdLst/>
              <a:ahLst/>
              <a:cxnLst/>
              <a:rect l="l" t="t" r="r" b="b"/>
              <a:pathLst>
                <a:path w="1840" h="1580" extrusionOk="0">
                  <a:moveTo>
                    <a:pt x="1059" y="0"/>
                  </a:moveTo>
                  <a:cubicBezTo>
                    <a:pt x="344" y="0"/>
                    <a:pt x="0" y="847"/>
                    <a:pt x="490" y="1350"/>
                  </a:cubicBezTo>
                  <a:cubicBezTo>
                    <a:pt x="653" y="1509"/>
                    <a:pt x="851" y="1580"/>
                    <a:pt x="1046" y="1580"/>
                  </a:cubicBezTo>
                  <a:cubicBezTo>
                    <a:pt x="1452" y="1580"/>
                    <a:pt x="1840" y="1269"/>
                    <a:pt x="1840" y="795"/>
                  </a:cubicBezTo>
                  <a:cubicBezTo>
                    <a:pt x="1840" y="358"/>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6"/>
            <p:cNvSpPr/>
            <p:nvPr/>
          </p:nvSpPr>
          <p:spPr>
            <a:xfrm>
              <a:off x="427616" y="2163875"/>
              <a:ext cx="27123" cy="23277"/>
            </a:xfrm>
            <a:custGeom>
              <a:avLst/>
              <a:gdLst/>
              <a:ahLst/>
              <a:cxnLst/>
              <a:rect l="l" t="t" r="r" b="b"/>
              <a:pathLst>
                <a:path w="1841" h="1580" extrusionOk="0">
                  <a:moveTo>
                    <a:pt x="1059" y="0"/>
                  </a:moveTo>
                  <a:cubicBezTo>
                    <a:pt x="358" y="0"/>
                    <a:pt x="1" y="847"/>
                    <a:pt x="503" y="1350"/>
                  </a:cubicBezTo>
                  <a:cubicBezTo>
                    <a:pt x="662" y="1509"/>
                    <a:pt x="858" y="1580"/>
                    <a:pt x="1050" y="1580"/>
                  </a:cubicBezTo>
                  <a:cubicBezTo>
                    <a:pt x="1453" y="1580"/>
                    <a:pt x="1840" y="1269"/>
                    <a:pt x="1840" y="795"/>
                  </a:cubicBezTo>
                  <a:cubicBezTo>
                    <a:pt x="1840" y="358"/>
                    <a:pt x="1496"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6"/>
            <p:cNvSpPr/>
            <p:nvPr/>
          </p:nvSpPr>
          <p:spPr>
            <a:xfrm>
              <a:off x="550455" y="2163875"/>
              <a:ext cx="27314" cy="23277"/>
            </a:xfrm>
            <a:custGeom>
              <a:avLst/>
              <a:gdLst/>
              <a:ahLst/>
              <a:cxnLst/>
              <a:rect l="l" t="t" r="r" b="b"/>
              <a:pathLst>
                <a:path w="1854" h="1580" extrusionOk="0">
                  <a:moveTo>
                    <a:pt x="1060" y="0"/>
                  </a:moveTo>
                  <a:cubicBezTo>
                    <a:pt x="358" y="0"/>
                    <a:pt x="1" y="847"/>
                    <a:pt x="504" y="1350"/>
                  </a:cubicBezTo>
                  <a:cubicBezTo>
                    <a:pt x="666" y="1509"/>
                    <a:pt x="865" y="1580"/>
                    <a:pt x="1060" y="1580"/>
                  </a:cubicBezTo>
                  <a:cubicBezTo>
                    <a:pt x="1466" y="1580"/>
                    <a:pt x="1854" y="1269"/>
                    <a:pt x="1854" y="795"/>
                  </a:cubicBezTo>
                  <a:cubicBezTo>
                    <a:pt x="1854" y="358"/>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6"/>
            <p:cNvSpPr/>
            <p:nvPr/>
          </p:nvSpPr>
          <p:spPr>
            <a:xfrm>
              <a:off x="673310" y="2163875"/>
              <a:ext cx="27299" cy="23277"/>
            </a:xfrm>
            <a:custGeom>
              <a:avLst/>
              <a:gdLst/>
              <a:ahLst/>
              <a:cxnLst/>
              <a:rect l="l" t="t" r="r" b="b"/>
              <a:pathLst>
                <a:path w="1853" h="1580" extrusionOk="0">
                  <a:moveTo>
                    <a:pt x="1059" y="0"/>
                  </a:moveTo>
                  <a:cubicBezTo>
                    <a:pt x="357" y="0"/>
                    <a:pt x="0" y="847"/>
                    <a:pt x="503" y="1350"/>
                  </a:cubicBezTo>
                  <a:cubicBezTo>
                    <a:pt x="666" y="1509"/>
                    <a:pt x="864" y="1580"/>
                    <a:pt x="1059" y="1580"/>
                  </a:cubicBezTo>
                  <a:cubicBezTo>
                    <a:pt x="1465" y="1580"/>
                    <a:pt x="1853" y="1269"/>
                    <a:pt x="1853" y="795"/>
                  </a:cubicBezTo>
                  <a:cubicBezTo>
                    <a:pt x="1853" y="358"/>
                    <a:pt x="1496"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6"/>
            <p:cNvSpPr/>
            <p:nvPr/>
          </p:nvSpPr>
          <p:spPr>
            <a:xfrm>
              <a:off x="796341" y="2163875"/>
              <a:ext cx="27123" cy="23277"/>
            </a:xfrm>
            <a:custGeom>
              <a:avLst/>
              <a:gdLst/>
              <a:ahLst/>
              <a:cxnLst/>
              <a:rect l="l" t="t" r="r" b="b"/>
              <a:pathLst>
                <a:path w="1841" h="1580" extrusionOk="0">
                  <a:moveTo>
                    <a:pt x="1059" y="0"/>
                  </a:moveTo>
                  <a:cubicBezTo>
                    <a:pt x="358" y="0"/>
                    <a:pt x="0" y="847"/>
                    <a:pt x="503" y="1350"/>
                  </a:cubicBezTo>
                  <a:cubicBezTo>
                    <a:pt x="662" y="1509"/>
                    <a:pt x="858" y="1580"/>
                    <a:pt x="1050" y="1580"/>
                  </a:cubicBezTo>
                  <a:cubicBezTo>
                    <a:pt x="1453" y="1580"/>
                    <a:pt x="1840" y="1269"/>
                    <a:pt x="1840" y="795"/>
                  </a:cubicBezTo>
                  <a:cubicBezTo>
                    <a:pt x="1840" y="358"/>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6"/>
            <p:cNvSpPr/>
            <p:nvPr/>
          </p:nvSpPr>
          <p:spPr>
            <a:xfrm>
              <a:off x="919180" y="2163875"/>
              <a:ext cx="27123" cy="23277"/>
            </a:xfrm>
            <a:custGeom>
              <a:avLst/>
              <a:gdLst/>
              <a:ahLst/>
              <a:cxnLst/>
              <a:rect l="l" t="t" r="r" b="b"/>
              <a:pathLst>
                <a:path w="1841" h="1580" extrusionOk="0">
                  <a:moveTo>
                    <a:pt x="1060" y="0"/>
                  </a:moveTo>
                  <a:cubicBezTo>
                    <a:pt x="358" y="0"/>
                    <a:pt x="1" y="847"/>
                    <a:pt x="504" y="1350"/>
                  </a:cubicBezTo>
                  <a:cubicBezTo>
                    <a:pt x="662" y="1509"/>
                    <a:pt x="858" y="1580"/>
                    <a:pt x="1050" y="1580"/>
                  </a:cubicBezTo>
                  <a:cubicBezTo>
                    <a:pt x="1453" y="1580"/>
                    <a:pt x="1840" y="1269"/>
                    <a:pt x="1840" y="795"/>
                  </a:cubicBezTo>
                  <a:cubicBezTo>
                    <a:pt x="1840" y="358"/>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6"/>
            <p:cNvSpPr/>
            <p:nvPr/>
          </p:nvSpPr>
          <p:spPr>
            <a:xfrm>
              <a:off x="1042226" y="2163875"/>
              <a:ext cx="27108" cy="23277"/>
            </a:xfrm>
            <a:custGeom>
              <a:avLst/>
              <a:gdLst/>
              <a:ahLst/>
              <a:cxnLst/>
              <a:rect l="l" t="t" r="r" b="b"/>
              <a:pathLst>
                <a:path w="1840" h="1580" extrusionOk="0">
                  <a:moveTo>
                    <a:pt x="1046" y="0"/>
                  </a:moveTo>
                  <a:cubicBezTo>
                    <a:pt x="344" y="0"/>
                    <a:pt x="0" y="847"/>
                    <a:pt x="490" y="1350"/>
                  </a:cubicBezTo>
                  <a:cubicBezTo>
                    <a:pt x="653" y="1509"/>
                    <a:pt x="851" y="1580"/>
                    <a:pt x="1046" y="1580"/>
                  </a:cubicBezTo>
                  <a:cubicBezTo>
                    <a:pt x="1452" y="1580"/>
                    <a:pt x="1840" y="1269"/>
                    <a:pt x="1840" y="795"/>
                  </a:cubicBezTo>
                  <a:cubicBezTo>
                    <a:pt x="1840" y="358"/>
                    <a:pt x="1483" y="0"/>
                    <a:pt x="1046"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6"/>
            <p:cNvSpPr/>
            <p:nvPr/>
          </p:nvSpPr>
          <p:spPr>
            <a:xfrm>
              <a:off x="1165066" y="2163875"/>
              <a:ext cx="27123" cy="23277"/>
            </a:xfrm>
            <a:custGeom>
              <a:avLst/>
              <a:gdLst/>
              <a:ahLst/>
              <a:cxnLst/>
              <a:rect l="l" t="t" r="r" b="b"/>
              <a:pathLst>
                <a:path w="1841" h="1580" extrusionOk="0">
                  <a:moveTo>
                    <a:pt x="1046" y="0"/>
                  </a:moveTo>
                  <a:cubicBezTo>
                    <a:pt x="345" y="0"/>
                    <a:pt x="0" y="847"/>
                    <a:pt x="490" y="1350"/>
                  </a:cubicBezTo>
                  <a:cubicBezTo>
                    <a:pt x="653" y="1509"/>
                    <a:pt x="852" y="1580"/>
                    <a:pt x="1046" y="1580"/>
                  </a:cubicBezTo>
                  <a:cubicBezTo>
                    <a:pt x="1453" y="1580"/>
                    <a:pt x="1840" y="1269"/>
                    <a:pt x="1840" y="795"/>
                  </a:cubicBezTo>
                  <a:cubicBezTo>
                    <a:pt x="1840" y="358"/>
                    <a:pt x="1483" y="0"/>
                    <a:pt x="1046"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6"/>
            <p:cNvSpPr/>
            <p:nvPr/>
          </p:nvSpPr>
          <p:spPr>
            <a:xfrm>
              <a:off x="1287905" y="2163875"/>
              <a:ext cx="27123" cy="23277"/>
            </a:xfrm>
            <a:custGeom>
              <a:avLst/>
              <a:gdLst/>
              <a:ahLst/>
              <a:cxnLst/>
              <a:rect l="l" t="t" r="r" b="b"/>
              <a:pathLst>
                <a:path w="1841" h="1580" extrusionOk="0">
                  <a:moveTo>
                    <a:pt x="1059" y="0"/>
                  </a:moveTo>
                  <a:cubicBezTo>
                    <a:pt x="358" y="0"/>
                    <a:pt x="1" y="847"/>
                    <a:pt x="504" y="1350"/>
                  </a:cubicBezTo>
                  <a:cubicBezTo>
                    <a:pt x="662" y="1509"/>
                    <a:pt x="858" y="1580"/>
                    <a:pt x="1050" y="1580"/>
                  </a:cubicBezTo>
                  <a:cubicBezTo>
                    <a:pt x="1453" y="1580"/>
                    <a:pt x="1840" y="1269"/>
                    <a:pt x="1840" y="795"/>
                  </a:cubicBezTo>
                  <a:cubicBezTo>
                    <a:pt x="1840" y="358"/>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6"/>
            <p:cNvSpPr/>
            <p:nvPr/>
          </p:nvSpPr>
          <p:spPr>
            <a:xfrm>
              <a:off x="1410745" y="2163875"/>
              <a:ext cx="27123" cy="23277"/>
            </a:xfrm>
            <a:custGeom>
              <a:avLst/>
              <a:gdLst/>
              <a:ahLst/>
              <a:cxnLst/>
              <a:rect l="l" t="t" r="r" b="b"/>
              <a:pathLst>
                <a:path w="1841" h="1580" extrusionOk="0">
                  <a:moveTo>
                    <a:pt x="1060" y="0"/>
                  </a:moveTo>
                  <a:cubicBezTo>
                    <a:pt x="358" y="0"/>
                    <a:pt x="1" y="847"/>
                    <a:pt x="504" y="1350"/>
                  </a:cubicBezTo>
                  <a:cubicBezTo>
                    <a:pt x="662" y="1509"/>
                    <a:pt x="858" y="1580"/>
                    <a:pt x="1051" y="1580"/>
                  </a:cubicBezTo>
                  <a:cubicBezTo>
                    <a:pt x="1453" y="1580"/>
                    <a:pt x="1841" y="1269"/>
                    <a:pt x="1841" y="795"/>
                  </a:cubicBezTo>
                  <a:cubicBezTo>
                    <a:pt x="1841" y="358"/>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6"/>
            <p:cNvSpPr/>
            <p:nvPr/>
          </p:nvSpPr>
          <p:spPr>
            <a:xfrm>
              <a:off x="1533599" y="2163875"/>
              <a:ext cx="27314" cy="23277"/>
            </a:xfrm>
            <a:custGeom>
              <a:avLst/>
              <a:gdLst/>
              <a:ahLst/>
              <a:cxnLst/>
              <a:rect l="l" t="t" r="r" b="b"/>
              <a:pathLst>
                <a:path w="1854" h="1580" extrusionOk="0">
                  <a:moveTo>
                    <a:pt x="1059" y="0"/>
                  </a:moveTo>
                  <a:cubicBezTo>
                    <a:pt x="357" y="0"/>
                    <a:pt x="0" y="847"/>
                    <a:pt x="503" y="1350"/>
                  </a:cubicBezTo>
                  <a:cubicBezTo>
                    <a:pt x="666" y="1509"/>
                    <a:pt x="865" y="1580"/>
                    <a:pt x="1059" y="1580"/>
                  </a:cubicBezTo>
                  <a:cubicBezTo>
                    <a:pt x="1465" y="1580"/>
                    <a:pt x="1853" y="1269"/>
                    <a:pt x="1853" y="795"/>
                  </a:cubicBezTo>
                  <a:cubicBezTo>
                    <a:pt x="1853" y="358"/>
                    <a:pt x="1496"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6"/>
            <p:cNvSpPr/>
            <p:nvPr/>
          </p:nvSpPr>
          <p:spPr>
            <a:xfrm>
              <a:off x="1656630" y="2163875"/>
              <a:ext cx="27123" cy="23277"/>
            </a:xfrm>
            <a:custGeom>
              <a:avLst/>
              <a:gdLst/>
              <a:ahLst/>
              <a:cxnLst/>
              <a:rect l="l" t="t" r="r" b="b"/>
              <a:pathLst>
                <a:path w="1841" h="1580" extrusionOk="0">
                  <a:moveTo>
                    <a:pt x="1059" y="0"/>
                  </a:moveTo>
                  <a:cubicBezTo>
                    <a:pt x="345" y="0"/>
                    <a:pt x="1" y="847"/>
                    <a:pt x="490" y="1350"/>
                  </a:cubicBezTo>
                  <a:cubicBezTo>
                    <a:pt x="653" y="1509"/>
                    <a:pt x="852" y="1580"/>
                    <a:pt x="1046" y="1580"/>
                  </a:cubicBezTo>
                  <a:cubicBezTo>
                    <a:pt x="1453" y="1580"/>
                    <a:pt x="1840" y="1269"/>
                    <a:pt x="1840" y="795"/>
                  </a:cubicBezTo>
                  <a:cubicBezTo>
                    <a:pt x="1840" y="358"/>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6"/>
            <p:cNvSpPr/>
            <p:nvPr/>
          </p:nvSpPr>
          <p:spPr>
            <a:xfrm>
              <a:off x="304776" y="2287112"/>
              <a:ext cx="27108" cy="23174"/>
            </a:xfrm>
            <a:custGeom>
              <a:avLst/>
              <a:gdLst/>
              <a:ahLst/>
              <a:cxnLst/>
              <a:rect l="l" t="t" r="r" b="b"/>
              <a:pathLst>
                <a:path w="1840" h="1573" extrusionOk="0">
                  <a:moveTo>
                    <a:pt x="1059" y="0"/>
                  </a:moveTo>
                  <a:cubicBezTo>
                    <a:pt x="344" y="0"/>
                    <a:pt x="0" y="847"/>
                    <a:pt x="490" y="1337"/>
                  </a:cubicBezTo>
                  <a:cubicBezTo>
                    <a:pt x="653" y="1500"/>
                    <a:pt x="852" y="1572"/>
                    <a:pt x="1046" y="1572"/>
                  </a:cubicBezTo>
                  <a:cubicBezTo>
                    <a:pt x="1453" y="1572"/>
                    <a:pt x="1840" y="1255"/>
                    <a:pt x="1840" y="781"/>
                  </a:cubicBezTo>
                  <a:cubicBezTo>
                    <a:pt x="1840" y="344"/>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6"/>
            <p:cNvSpPr/>
            <p:nvPr/>
          </p:nvSpPr>
          <p:spPr>
            <a:xfrm>
              <a:off x="427616" y="2287112"/>
              <a:ext cx="27123" cy="23174"/>
            </a:xfrm>
            <a:custGeom>
              <a:avLst/>
              <a:gdLst/>
              <a:ahLst/>
              <a:cxnLst/>
              <a:rect l="l" t="t" r="r" b="b"/>
              <a:pathLst>
                <a:path w="1841" h="1573" extrusionOk="0">
                  <a:moveTo>
                    <a:pt x="1059" y="0"/>
                  </a:moveTo>
                  <a:cubicBezTo>
                    <a:pt x="358" y="0"/>
                    <a:pt x="1" y="847"/>
                    <a:pt x="503" y="1337"/>
                  </a:cubicBezTo>
                  <a:cubicBezTo>
                    <a:pt x="662" y="1500"/>
                    <a:pt x="858" y="1572"/>
                    <a:pt x="1051" y="1572"/>
                  </a:cubicBezTo>
                  <a:cubicBezTo>
                    <a:pt x="1453" y="1572"/>
                    <a:pt x="1840" y="1255"/>
                    <a:pt x="1840" y="781"/>
                  </a:cubicBezTo>
                  <a:cubicBezTo>
                    <a:pt x="1840" y="344"/>
                    <a:pt x="1496"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6"/>
            <p:cNvSpPr/>
            <p:nvPr/>
          </p:nvSpPr>
          <p:spPr>
            <a:xfrm>
              <a:off x="550455" y="2287112"/>
              <a:ext cx="27314" cy="23233"/>
            </a:xfrm>
            <a:custGeom>
              <a:avLst/>
              <a:gdLst/>
              <a:ahLst/>
              <a:cxnLst/>
              <a:rect l="l" t="t" r="r" b="b"/>
              <a:pathLst>
                <a:path w="1854" h="1577" extrusionOk="0">
                  <a:moveTo>
                    <a:pt x="1060" y="0"/>
                  </a:moveTo>
                  <a:cubicBezTo>
                    <a:pt x="358" y="0"/>
                    <a:pt x="1" y="847"/>
                    <a:pt x="504" y="1350"/>
                  </a:cubicBezTo>
                  <a:cubicBezTo>
                    <a:pt x="664" y="1506"/>
                    <a:pt x="860" y="1576"/>
                    <a:pt x="1052" y="1576"/>
                  </a:cubicBezTo>
                  <a:cubicBezTo>
                    <a:pt x="1461" y="1576"/>
                    <a:pt x="1854" y="1258"/>
                    <a:pt x="1854" y="781"/>
                  </a:cubicBezTo>
                  <a:cubicBezTo>
                    <a:pt x="1840" y="344"/>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6"/>
            <p:cNvSpPr/>
            <p:nvPr/>
          </p:nvSpPr>
          <p:spPr>
            <a:xfrm>
              <a:off x="673310" y="2287112"/>
              <a:ext cx="27299" cy="23233"/>
            </a:xfrm>
            <a:custGeom>
              <a:avLst/>
              <a:gdLst/>
              <a:ahLst/>
              <a:cxnLst/>
              <a:rect l="l" t="t" r="r" b="b"/>
              <a:pathLst>
                <a:path w="1853" h="1577" extrusionOk="0">
                  <a:moveTo>
                    <a:pt x="1059" y="0"/>
                  </a:moveTo>
                  <a:cubicBezTo>
                    <a:pt x="357" y="0"/>
                    <a:pt x="0" y="847"/>
                    <a:pt x="503" y="1350"/>
                  </a:cubicBezTo>
                  <a:cubicBezTo>
                    <a:pt x="664" y="1506"/>
                    <a:pt x="859" y="1576"/>
                    <a:pt x="1051" y="1576"/>
                  </a:cubicBezTo>
                  <a:cubicBezTo>
                    <a:pt x="1460" y="1576"/>
                    <a:pt x="1853" y="1258"/>
                    <a:pt x="1853" y="781"/>
                  </a:cubicBezTo>
                  <a:cubicBezTo>
                    <a:pt x="1853" y="344"/>
                    <a:pt x="1496"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6"/>
            <p:cNvSpPr/>
            <p:nvPr/>
          </p:nvSpPr>
          <p:spPr>
            <a:xfrm>
              <a:off x="796341" y="2287112"/>
              <a:ext cx="27123" cy="23174"/>
            </a:xfrm>
            <a:custGeom>
              <a:avLst/>
              <a:gdLst/>
              <a:ahLst/>
              <a:cxnLst/>
              <a:rect l="l" t="t" r="r" b="b"/>
              <a:pathLst>
                <a:path w="1841" h="1573" extrusionOk="0">
                  <a:moveTo>
                    <a:pt x="1059" y="0"/>
                  </a:moveTo>
                  <a:cubicBezTo>
                    <a:pt x="358" y="0"/>
                    <a:pt x="0" y="847"/>
                    <a:pt x="503" y="1337"/>
                  </a:cubicBezTo>
                  <a:cubicBezTo>
                    <a:pt x="662" y="1500"/>
                    <a:pt x="858" y="1572"/>
                    <a:pt x="1051" y="1572"/>
                  </a:cubicBezTo>
                  <a:cubicBezTo>
                    <a:pt x="1453" y="1572"/>
                    <a:pt x="1840" y="1255"/>
                    <a:pt x="1840" y="781"/>
                  </a:cubicBezTo>
                  <a:cubicBezTo>
                    <a:pt x="1840" y="344"/>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6"/>
            <p:cNvSpPr/>
            <p:nvPr/>
          </p:nvSpPr>
          <p:spPr>
            <a:xfrm>
              <a:off x="919180" y="2287112"/>
              <a:ext cx="27123" cy="23174"/>
            </a:xfrm>
            <a:custGeom>
              <a:avLst/>
              <a:gdLst/>
              <a:ahLst/>
              <a:cxnLst/>
              <a:rect l="l" t="t" r="r" b="b"/>
              <a:pathLst>
                <a:path w="1841" h="1573" extrusionOk="0">
                  <a:moveTo>
                    <a:pt x="1060" y="0"/>
                  </a:moveTo>
                  <a:cubicBezTo>
                    <a:pt x="358" y="0"/>
                    <a:pt x="1" y="847"/>
                    <a:pt x="504" y="1337"/>
                  </a:cubicBezTo>
                  <a:cubicBezTo>
                    <a:pt x="662" y="1500"/>
                    <a:pt x="858" y="1572"/>
                    <a:pt x="1051" y="1572"/>
                  </a:cubicBezTo>
                  <a:cubicBezTo>
                    <a:pt x="1453" y="1572"/>
                    <a:pt x="1840" y="1255"/>
                    <a:pt x="1840" y="781"/>
                  </a:cubicBezTo>
                  <a:cubicBezTo>
                    <a:pt x="1840" y="344"/>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6"/>
            <p:cNvSpPr/>
            <p:nvPr/>
          </p:nvSpPr>
          <p:spPr>
            <a:xfrm>
              <a:off x="1042226" y="2287112"/>
              <a:ext cx="27108" cy="23174"/>
            </a:xfrm>
            <a:custGeom>
              <a:avLst/>
              <a:gdLst/>
              <a:ahLst/>
              <a:cxnLst/>
              <a:rect l="l" t="t" r="r" b="b"/>
              <a:pathLst>
                <a:path w="1840" h="1573" extrusionOk="0">
                  <a:moveTo>
                    <a:pt x="1046" y="0"/>
                  </a:moveTo>
                  <a:cubicBezTo>
                    <a:pt x="344" y="0"/>
                    <a:pt x="0" y="847"/>
                    <a:pt x="490" y="1337"/>
                  </a:cubicBezTo>
                  <a:cubicBezTo>
                    <a:pt x="653" y="1500"/>
                    <a:pt x="852" y="1572"/>
                    <a:pt x="1046" y="1572"/>
                  </a:cubicBezTo>
                  <a:cubicBezTo>
                    <a:pt x="1453" y="1572"/>
                    <a:pt x="1840" y="1255"/>
                    <a:pt x="1840" y="781"/>
                  </a:cubicBezTo>
                  <a:cubicBezTo>
                    <a:pt x="1840" y="344"/>
                    <a:pt x="1483" y="0"/>
                    <a:pt x="1046"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6"/>
            <p:cNvSpPr/>
            <p:nvPr/>
          </p:nvSpPr>
          <p:spPr>
            <a:xfrm>
              <a:off x="1165066" y="2287112"/>
              <a:ext cx="27123" cy="23174"/>
            </a:xfrm>
            <a:custGeom>
              <a:avLst/>
              <a:gdLst/>
              <a:ahLst/>
              <a:cxnLst/>
              <a:rect l="l" t="t" r="r" b="b"/>
              <a:pathLst>
                <a:path w="1841" h="1573" extrusionOk="0">
                  <a:moveTo>
                    <a:pt x="1046" y="0"/>
                  </a:moveTo>
                  <a:cubicBezTo>
                    <a:pt x="345" y="0"/>
                    <a:pt x="0" y="847"/>
                    <a:pt x="490" y="1337"/>
                  </a:cubicBezTo>
                  <a:cubicBezTo>
                    <a:pt x="653" y="1500"/>
                    <a:pt x="852" y="1572"/>
                    <a:pt x="1046" y="1572"/>
                  </a:cubicBezTo>
                  <a:cubicBezTo>
                    <a:pt x="1453" y="1572"/>
                    <a:pt x="1840" y="1255"/>
                    <a:pt x="1840" y="781"/>
                  </a:cubicBezTo>
                  <a:cubicBezTo>
                    <a:pt x="1840" y="344"/>
                    <a:pt x="1483" y="0"/>
                    <a:pt x="1046"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6"/>
            <p:cNvSpPr/>
            <p:nvPr/>
          </p:nvSpPr>
          <p:spPr>
            <a:xfrm>
              <a:off x="1287905" y="2287112"/>
              <a:ext cx="27123" cy="23174"/>
            </a:xfrm>
            <a:custGeom>
              <a:avLst/>
              <a:gdLst/>
              <a:ahLst/>
              <a:cxnLst/>
              <a:rect l="l" t="t" r="r" b="b"/>
              <a:pathLst>
                <a:path w="1841" h="1573" extrusionOk="0">
                  <a:moveTo>
                    <a:pt x="1059" y="0"/>
                  </a:moveTo>
                  <a:cubicBezTo>
                    <a:pt x="358" y="0"/>
                    <a:pt x="1" y="847"/>
                    <a:pt x="504" y="1337"/>
                  </a:cubicBezTo>
                  <a:cubicBezTo>
                    <a:pt x="662" y="1500"/>
                    <a:pt x="858" y="1572"/>
                    <a:pt x="1051" y="1572"/>
                  </a:cubicBezTo>
                  <a:cubicBezTo>
                    <a:pt x="1453" y="1572"/>
                    <a:pt x="1840" y="1255"/>
                    <a:pt x="1840" y="781"/>
                  </a:cubicBezTo>
                  <a:cubicBezTo>
                    <a:pt x="1840" y="344"/>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6"/>
            <p:cNvSpPr/>
            <p:nvPr/>
          </p:nvSpPr>
          <p:spPr>
            <a:xfrm>
              <a:off x="1410745" y="2287112"/>
              <a:ext cx="27123" cy="23174"/>
            </a:xfrm>
            <a:custGeom>
              <a:avLst/>
              <a:gdLst/>
              <a:ahLst/>
              <a:cxnLst/>
              <a:rect l="l" t="t" r="r" b="b"/>
              <a:pathLst>
                <a:path w="1841" h="1573" extrusionOk="0">
                  <a:moveTo>
                    <a:pt x="1060" y="0"/>
                  </a:moveTo>
                  <a:cubicBezTo>
                    <a:pt x="358" y="0"/>
                    <a:pt x="1" y="847"/>
                    <a:pt x="504" y="1337"/>
                  </a:cubicBezTo>
                  <a:cubicBezTo>
                    <a:pt x="662" y="1500"/>
                    <a:pt x="858" y="1572"/>
                    <a:pt x="1051" y="1572"/>
                  </a:cubicBezTo>
                  <a:cubicBezTo>
                    <a:pt x="1453" y="1572"/>
                    <a:pt x="1841" y="1255"/>
                    <a:pt x="1841" y="781"/>
                  </a:cubicBezTo>
                  <a:cubicBezTo>
                    <a:pt x="1841" y="344"/>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6"/>
            <p:cNvSpPr/>
            <p:nvPr/>
          </p:nvSpPr>
          <p:spPr>
            <a:xfrm>
              <a:off x="1533599" y="2287112"/>
              <a:ext cx="27314" cy="23233"/>
            </a:xfrm>
            <a:custGeom>
              <a:avLst/>
              <a:gdLst/>
              <a:ahLst/>
              <a:cxnLst/>
              <a:rect l="l" t="t" r="r" b="b"/>
              <a:pathLst>
                <a:path w="1854" h="1577" extrusionOk="0">
                  <a:moveTo>
                    <a:pt x="1059" y="0"/>
                  </a:moveTo>
                  <a:cubicBezTo>
                    <a:pt x="357" y="0"/>
                    <a:pt x="0" y="847"/>
                    <a:pt x="503" y="1350"/>
                  </a:cubicBezTo>
                  <a:cubicBezTo>
                    <a:pt x="664" y="1506"/>
                    <a:pt x="859" y="1576"/>
                    <a:pt x="1051" y="1576"/>
                  </a:cubicBezTo>
                  <a:cubicBezTo>
                    <a:pt x="1461" y="1576"/>
                    <a:pt x="1853" y="1258"/>
                    <a:pt x="1853" y="781"/>
                  </a:cubicBezTo>
                  <a:cubicBezTo>
                    <a:pt x="1853" y="344"/>
                    <a:pt x="1496"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6"/>
            <p:cNvSpPr/>
            <p:nvPr/>
          </p:nvSpPr>
          <p:spPr>
            <a:xfrm>
              <a:off x="1656630" y="2287112"/>
              <a:ext cx="27123" cy="23233"/>
            </a:xfrm>
            <a:custGeom>
              <a:avLst/>
              <a:gdLst/>
              <a:ahLst/>
              <a:cxnLst/>
              <a:rect l="l" t="t" r="r" b="b"/>
              <a:pathLst>
                <a:path w="1841" h="1577" extrusionOk="0">
                  <a:moveTo>
                    <a:pt x="1059" y="0"/>
                  </a:moveTo>
                  <a:cubicBezTo>
                    <a:pt x="345" y="0"/>
                    <a:pt x="1" y="847"/>
                    <a:pt x="490" y="1350"/>
                  </a:cubicBezTo>
                  <a:cubicBezTo>
                    <a:pt x="651" y="1506"/>
                    <a:pt x="847" y="1576"/>
                    <a:pt x="1039" y="1576"/>
                  </a:cubicBezTo>
                  <a:cubicBezTo>
                    <a:pt x="1448" y="1576"/>
                    <a:pt x="1840" y="1258"/>
                    <a:pt x="1840" y="781"/>
                  </a:cubicBezTo>
                  <a:cubicBezTo>
                    <a:pt x="1840" y="344"/>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6"/>
            <p:cNvSpPr/>
            <p:nvPr/>
          </p:nvSpPr>
          <p:spPr>
            <a:xfrm>
              <a:off x="304776" y="2410335"/>
              <a:ext cx="27108" cy="23248"/>
            </a:xfrm>
            <a:custGeom>
              <a:avLst/>
              <a:gdLst/>
              <a:ahLst/>
              <a:cxnLst/>
              <a:rect l="l" t="t" r="r" b="b"/>
              <a:pathLst>
                <a:path w="1840" h="1578" extrusionOk="0">
                  <a:moveTo>
                    <a:pt x="1059" y="1"/>
                  </a:moveTo>
                  <a:cubicBezTo>
                    <a:pt x="344" y="1"/>
                    <a:pt x="0" y="848"/>
                    <a:pt x="503" y="1351"/>
                  </a:cubicBezTo>
                  <a:cubicBezTo>
                    <a:pt x="660" y="1507"/>
                    <a:pt x="852" y="1577"/>
                    <a:pt x="1042" y="1577"/>
                  </a:cubicBezTo>
                  <a:cubicBezTo>
                    <a:pt x="1448" y="1577"/>
                    <a:pt x="1840" y="1259"/>
                    <a:pt x="1840" y="782"/>
                  </a:cubicBezTo>
                  <a:cubicBezTo>
                    <a:pt x="1840" y="345"/>
                    <a:pt x="1483"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6"/>
            <p:cNvSpPr/>
            <p:nvPr/>
          </p:nvSpPr>
          <p:spPr>
            <a:xfrm>
              <a:off x="427616" y="2410335"/>
              <a:ext cx="27255" cy="23248"/>
            </a:xfrm>
            <a:custGeom>
              <a:avLst/>
              <a:gdLst/>
              <a:ahLst/>
              <a:cxnLst/>
              <a:rect l="l" t="t" r="r" b="b"/>
              <a:pathLst>
                <a:path w="1850" h="1578" extrusionOk="0">
                  <a:moveTo>
                    <a:pt x="1059" y="1"/>
                  </a:moveTo>
                  <a:cubicBezTo>
                    <a:pt x="358" y="1"/>
                    <a:pt x="1" y="848"/>
                    <a:pt x="503" y="1351"/>
                  </a:cubicBezTo>
                  <a:cubicBezTo>
                    <a:pt x="660" y="1507"/>
                    <a:pt x="854" y="1577"/>
                    <a:pt x="1045" y="1577"/>
                  </a:cubicBezTo>
                  <a:cubicBezTo>
                    <a:pt x="1454" y="1577"/>
                    <a:pt x="1849" y="1259"/>
                    <a:pt x="1840" y="782"/>
                  </a:cubicBezTo>
                  <a:cubicBezTo>
                    <a:pt x="1840" y="345"/>
                    <a:pt x="1483"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6"/>
            <p:cNvSpPr/>
            <p:nvPr/>
          </p:nvSpPr>
          <p:spPr>
            <a:xfrm>
              <a:off x="550455" y="2410335"/>
              <a:ext cx="27314" cy="23248"/>
            </a:xfrm>
            <a:custGeom>
              <a:avLst/>
              <a:gdLst/>
              <a:ahLst/>
              <a:cxnLst/>
              <a:rect l="l" t="t" r="r" b="b"/>
              <a:pathLst>
                <a:path w="1854" h="1578" extrusionOk="0">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6"/>
            <p:cNvSpPr/>
            <p:nvPr/>
          </p:nvSpPr>
          <p:spPr>
            <a:xfrm>
              <a:off x="673501" y="2410335"/>
              <a:ext cx="27108" cy="23248"/>
            </a:xfrm>
            <a:custGeom>
              <a:avLst/>
              <a:gdLst/>
              <a:ahLst/>
              <a:cxnLst/>
              <a:rect l="l" t="t" r="r" b="b"/>
              <a:pathLst>
                <a:path w="1840" h="1578" extrusionOk="0">
                  <a:moveTo>
                    <a:pt x="1046" y="1"/>
                  </a:moveTo>
                  <a:cubicBezTo>
                    <a:pt x="344" y="1"/>
                    <a:pt x="0" y="861"/>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6"/>
            <p:cNvSpPr/>
            <p:nvPr/>
          </p:nvSpPr>
          <p:spPr>
            <a:xfrm>
              <a:off x="796341" y="2410335"/>
              <a:ext cx="27123" cy="23174"/>
            </a:xfrm>
            <a:custGeom>
              <a:avLst/>
              <a:gdLst/>
              <a:ahLst/>
              <a:cxnLst/>
              <a:rect l="l" t="t" r="r" b="b"/>
              <a:pathLst>
                <a:path w="1841" h="1573" extrusionOk="0">
                  <a:moveTo>
                    <a:pt x="1083" y="0"/>
                  </a:moveTo>
                  <a:cubicBezTo>
                    <a:pt x="1075" y="0"/>
                    <a:pt x="1067" y="0"/>
                    <a:pt x="1059" y="1"/>
                  </a:cubicBezTo>
                  <a:cubicBezTo>
                    <a:pt x="358" y="1"/>
                    <a:pt x="0" y="848"/>
                    <a:pt x="503" y="1337"/>
                  </a:cubicBezTo>
                  <a:cubicBezTo>
                    <a:pt x="662" y="1500"/>
                    <a:pt x="858" y="1573"/>
                    <a:pt x="1051" y="1573"/>
                  </a:cubicBezTo>
                  <a:cubicBezTo>
                    <a:pt x="1453" y="1573"/>
                    <a:pt x="1840" y="1256"/>
                    <a:pt x="1840" y="782"/>
                  </a:cubicBezTo>
                  <a:cubicBezTo>
                    <a:pt x="1840" y="353"/>
                    <a:pt x="1508" y="0"/>
                    <a:pt x="1083"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6"/>
            <p:cNvSpPr/>
            <p:nvPr/>
          </p:nvSpPr>
          <p:spPr>
            <a:xfrm>
              <a:off x="919180" y="2410335"/>
              <a:ext cx="27123" cy="23174"/>
            </a:xfrm>
            <a:custGeom>
              <a:avLst/>
              <a:gdLst/>
              <a:ahLst/>
              <a:cxnLst/>
              <a:rect l="l" t="t" r="r" b="b"/>
              <a:pathLst>
                <a:path w="1841" h="1573" extrusionOk="0">
                  <a:moveTo>
                    <a:pt x="1083" y="0"/>
                  </a:moveTo>
                  <a:cubicBezTo>
                    <a:pt x="1075" y="0"/>
                    <a:pt x="1067" y="0"/>
                    <a:pt x="1060" y="1"/>
                  </a:cubicBezTo>
                  <a:cubicBezTo>
                    <a:pt x="358" y="1"/>
                    <a:pt x="1" y="848"/>
                    <a:pt x="504" y="1337"/>
                  </a:cubicBezTo>
                  <a:cubicBezTo>
                    <a:pt x="662" y="1500"/>
                    <a:pt x="858" y="1573"/>
                    <a:pt x="1051" y="1573"/>
                  </a:cubicBezTo>
                  <a:cubicBezTo>
                    <a:pt x="1453" y="1573"/>
                    <a:pt x="1840" y="1256"/>
                    <a:pt x="1840" y="782"/>
                  </a:cubicBezTo>
                  <a:cubicBezTo>
                    <a:pt x="1840" y="353"/>
                    <a:pt x="1509" y="0"/>
                    <a:pt x="1083"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6"/>
            <p:cNvSpPr/>
            <p:nvPr/>
          </p:nvSpPr>
          <p:spPr>
            <a:xfrm>
              <a:off x="1042226" y="2410335"/>
              <a:ext cx="27108" cy="23174"/>
            </a:xfrm>
            <a:custGeom>
              <a:avLst/>
              <a:gdLst/>
              <a:ahLst/>
              <a:cxnLst/>
              <a:rect l="l" t="t" r="r" b="b"/>
              <a:pathLst>
                <a:path w="1840" h="1573" extrusionOk="0">
                  <a:moveTo>
                    <a:pt x="1069" y="0"/>
                  </a:moveTo>
                  <a:cubicBezTo>
                    <a:pt x="1061" y="0"/>
                    <a:pt x="1054" y="0"/>
                    <a:pt x="1046" y="1"/>
                  </a:cubicBezTo>
                  <a:cubicBezTo>
                    <a:pt x="344" y="1"/>
                    <a:pt x="0" y="848"/>
                    <a:pt x="490" y="1337"/>
                  </a:cubicBezTo>
                  <a:cubicBezTo>
                    <a:pt x="648" y="1500"/>
                    <a:pt x="846" y="1573"/>
                    <a:pt x="1040" y="1573"/>
                  </a:cubicBezTo>
                  <a:cubicBezTo>
                    <a:pt x="1446" y="1573"/>
                    <a:pt x="1840" y="1256"/>
                    <a:pt x="1840" y="782"/>
                  </a:cubicBezTo>
                  <a:cubicBezTo>
                    <a:pt x="1840" y="353"/>
                    <a:pt x="1495" y="0"/>
                    <a:pt x="106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6"/>
            <p:cNvSpPr/>
            <p:nvPr/>
          </p:nvSpPr>
          <p:spPr>
            <a:xfrm>
              <a:off x="1165066" y="2410335"/>
              <a:ext cx="27123" cy="23174"/>
            </a:xfrm>
            <a:custGeom>
              <a:avLst/>
              <a:gdLst/>
              <a:ahLst/>
              <a:cxnLst/>
              <a:rect l="l" t="t" r="r" b="b"/>
              <a:pathLst>
                <a:path w="1841" h="1573" extrusionOk="0">
                  <a:moveTo>
                    <a:pt x="1069" y="0"/>
                  </a:moveTo>
                  <a:cubicBezTo>
                    <a:pt x="1062" y="0"/>
                    <a:pt x="1054" y="0"/>
                    <a:pt x="1046" y="1"/>
                  </a:cubicBezTo>
                  <a:cubicBezTo>
                    <a:pt x="345" y="1"/>
                    <a:pt x="0" y="848"/>
                    <a:pt x="490" y="1337"/>
                  </a:cubicBezTo>
                  <a:cubicBezTo>
                    <a:pt x="653" y="1500"/>
                    <a:pt x="852" y="1573"/>
                    <a:pt x="1046" y="1573"/>
                  </a:cubicBezTo>
                  <a:cubicBezTo>
                    <a:pt x="1453" y="1573"/>
                    <a:pt x="1840" y="1256"/>
                    <a:pt x="1840" y="782"/>
                  </a:cubicBezTo>
                  <a:cubicBezTo>
                    <a:pt x="1840" y="353"/>
                    <a:pt x="1496" y="0"/>
                    <a:pt x="106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6"/>
            <p:cNvSpPr/>
            <p:nvPr/>
          </p:nvSpPr>
          <p:spPr>
            <a:xfrm>
              <a:off x="1287905" y="2410335"/>
              <a:ext cx="27123" cy="23174"/>
            </a:xfrm>
            <a:custGeom>
              <a:avLst/>
              <a:gdLst/>
              <a:ahLst/>
              <a:cxnLst/>
              <a:rect l="l" t="t" r="r" b="b"/>
              <a:pathLst>
                <a:path w="1841" h="1573" extrusionOk="0">
                  <a:moveTo>
                    <a:pt x="1083" y="0"/>
                  </a:moveTo>
                  <a:cubicBezTo>
                    <a:pt x="1075" y="0"/>
                    <a:pt x="1067" y="0"/>
                    <a:pt x="1059" y="1"/>
                  </a:cubicBezTo>
                  <a:cubicBezTo>
                    <a:pt x="358" y="1"/>
                    <a:pt x="1" y="848"/>
                    <a:pt x="504" y="1337"/>
                  </a:cubicBezTo>
                  <a:cubicBezTo>
                    <a:pt x="662" y="1500"/>
                    <a:pt x="858" y="1573"/>
                    <a:pt x="1051" y="1573"/>
                  </a:cubicBezTo>
                  <a:cubicBezTo>
                    <a:pt x="1453" y="1573"/>
                    <a:pt x="1840" y="1256"/>
                    <a:pt x="1840" y="782"/>
                  </a:cubicBezTo>
                  <a:cubicBezTo>
                    <a:pt x="1840" y="353"/>
                    <a:pt x="1509" y="0"/>
                    <a:pt x="1083"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6"/>
            <p:cNvSpPr/>
            <p:nvPr/>
          </p:nvSpPr>
          <p:spPr>
            <a:xfrm>
              <a:off x="1410745" y="2410335"/>
              <a:ext cx="27123" cy="23174"/>
            </a:xfrm>
            <a:custGeom>
              <a:avLst/>
              <a:gdLst/>
              <a:ahLst/>
              <a:cxnLst/>
              <a:rect l="l" t="t" r="r" b="b"/>
              <a:pathLst>
                <a:path w="1841" h="1573" extrusionOk="0">
                  <a:moveTo>
                    <a:pt x="1083" y="0"/>
                  </a:moveTo>
                  <a:cubicBezTo>
                    <a:pt x="1075" y="0"/>
                    <a:pt x="1068" y="0"/>
                    <a:pt x="1060" y="1"/>
                  </a:cubicBezTo>
                  <a:cubicBezTo>
                    <a:pt x="358" y="1"/>
                    <a:pt x="1" y="848"/>
                    <a:pt x="504" y="1337"/>
                  </a:cubicBezTo>
                  <a:cubicBezTo>
                    <a:pt x="662" y="1500"/>
                    <a:pt x="858" y="1573"/>
                    <a:pt x="1051" y="1573"/>
                  </a:cubicBezTo>
                  <a:cubicBezTo>
                    <a:pt x="1453" y="1573"/>
                    <a:pt x="1841" y="1256"/>
                    <a:pt x="1841" y="782"/>
                  </a:cubicBezTo>
                  <a:cubicBezTo>
                    <a:pt x="1841" y="353"/>
                    <a:pt x="1509" y="0"/>
                    <a:pt x="1083"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6"/>
            <p:cNvSpPr/>
            <p:nvPr/>
          </p:nvSpPr>
          <p:spPr>
            <a:xfrm>
              <a:off x="1533599" y="2410335"/>
              <a:ext cx="27314" cy="23248"/>
            </a:xfrm>
            <a:custGeom>
              <a:avLst/>
              <a:gdLst/>
              <a:ahLst/>
              <a:cxnLst/>
              <a:rect l="l" t="t" r="r" b="b"/>
              <a:pathLst>
                <a:path w="1854" h="1578" extrusionOk="0">
                  <a:moveTo>
                    <a:pt x="1072" y="1"/>
                  </a:moveTo>
                  <a:cubicBezTo>
                    <a:pt x="357" y="1"/>
                    <a:pt x="0" y="848"/>
                    <a:pt x="503" y="1351"/>
                  </a:cubicBezTo>
                  <a:cubicBezTo>
                    <a:pt x="664" y="1507"/>
                    <a:pt x="859" y="1577"/>
                    <a:pt x="1051" y="1577"/>
                  </a:cubicBezTo>
                  <a:cubicBezTo>
                    <a:pt x="1461" y="1577"/>
                    <a:pt x="1853" y="1259"/>
                    <a:pt x="1853" y="782"/>
                  </a:cubicBezTo>
                  <a:cubicBezTo>
                    <a:pt x="1840" y="358"/>
                    <a:pt x="1496" y="1"/>
                    <a:pt x="1072"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6"/>
            <p:cNvSpPr/>
            <p:nvPr/>
          </p:nvSpPr>
          <p:spPr>
            <a:xfrm>
              <a:off x="1656630" y="2410335"/>
              <a:ext cx="27123" cy="23248"/>
            </a:xfrm>
            <a:custGeom>
              <a:avLst/>
              <a:gdLst/>
              <a:ahLst/>
              <a:cxnLst/>
              <a:rect l="l" t="t" r="r" b="b"/>
              <a:pathLst>
                <a:path w="1841" h="1578" extrusionOk="0">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6"/>
            <p:cNvSpPr/>
            <p:nvPr/>
          </p:nvSpPr>
          <p:spPr>
            <a:xfrm>
              <a:off x="304776" y="2533381"/>
              <a:ext cx="27108" cy="23277"/>
            </a:xfrm>
            <a:custGeom>
              <a:avLst/>
              <a:gdLst/>
              <a:ahLst/>
              <a:cxnLst/>
              <a:rect l="l" t="t" r="r" b="b"/>
              <a:pathLst>
                <a:path w="1840" h="1580" extrusionOk="0">
                  <a:moveTo>
                    <a:pt x="1059" y="0"/>
                  </a:moveTo>
                  <a:cubicBezTo>
                    <a:pt x="344" y="0"/>
                    <a:pt x="0" y="847"/>
                    <a:pt x="490" y="1350"/>
                  </a:cubicBezTo>
                  <a:cubicBezTo>
                    <a:pt x="653" y="1509"/>
                    <a:pt x="851" y="1580"/>
                    <a:pt x="1046" y="1580"/>
                  </a:cubicBezTo>
                  <a:cubicBezTo>
                    <a:pt x="1452" y="1580"/>
                    <a:pt x="1840" y="1269"/>
                    <a:pt x="1840" y="794"/>
                  </a:cubicBezTo>
                  <a:cubicBezTo>
                    <a:pt x="1840" y="357"/>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6"/>
            <p:cNvSpPr/>
            <p:nvPr/>
          </p:nvSpPr>
          <p:spPr>
            <a:xfrm>
              <a:off x="427616" y="2533381"/>
              <a:ext cx="27123" cy="23277"/>
            </a:xfrm>
            <a:custGeom>
              <a:avLst/>
              <a:gdLst/>
              <a:ahLst/>
              <a:cxnLst/>
              <a:rect l="l" t="t" r="r" b="b"/>
              <a:pathLst>
                <a:path w="1841" h="1580" extrusionOk="0">
                  <a:moveTo>
                    <a:pt x="1059" y="0"/>
                  </a:moveTo>
                  <a:cubicBezTo>
                    <a:pt x="358" y="0"/>
                    <a:pt x="1" y="847"/>
                    <a:pt x="503" y="1350"/>
                  </a:cubicBezTo>
                  <a:cubicBezTo>
                    <a:pt x="662" y="1509"/>
                    <a:pt x="858" y="1580"/>
                    <a:pt x="1050" y="1580"/>
                  </a:cubicBezTo>
                  <a:cubicBezTo>
                    <a:pt x="1453" y="1580"/>
                    <a:pt x="1840" y="1269"/>
                    <a:pt x="1840" y="794"/>
                  </a:cubicBezTo>
                  <a:cubicBezTo>
                    <a:pt x="1840" y="357"/>
                    <a:pt x="1496"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6"/>
            <p:cNvSpPr/>
            <p:nvPr/>
          </p:nvSpPr>
          <p:spPr>
            <a:xfrm>
              <a:off x="550455" y="2533381"/>
              <a:ext cx="27314" cy="23366"/>
            </a:xfrm>
            <a:custGeom>
              <a:avLst/>
              <a:gdLst/>
              <a:ahLst/>
              <a:cxnLst/>
              <a:rect l="l" t="t" r="r" b="b"/>
              <a:pathLst>
                <a:path w="1854" h="1586" extrusionOk="0">
                  <a:moveTo>
                    <a:pt x="1060" y="0"/>
                  </a:moveTo>
                  <a:cubicBezTo>
                    <a:pt x="358" y="0"/>
                    <a:pt x="1" y="860"/>
                    <a:pt x="504" y="1350"/>
                  </a:cubicBezTo>
                  <a:cubicBezTo>
                    <a:pt x="667" y="1513"/>
                    <a:pt x="865" y="1586"/>
                    <a:pt x="1060" y="1586"/>
                  </a:cubicBezTo>
                  <a:cubicBezTo>
                    <a:pt x="1466" y="1586"/>
                    <a:pt x="1854" y="1269"/>
                    <a:pt x="1854" y="794"/>
                  </a:cubicBezTo>
                  <a:cubicBezTo>
                    <a:pt x="1854" y="357"/>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6"/>
            <p:cNvSpPr/>
            <p:nvPr/>
          </p:nvSpPr>
          <p:spPr>
            <a:xfrm>
              <a:off x="673310" y="2533381"/>
              <a:ext cx="27299" cy="23366"/>
            </a:xfrm>
            <a:custGeom>
              <a:avLst/>
              <a:gdLst/>
              <a:ahLst/>
              <a:cxnLst/>
              <a:rect l="l" t="t" r="r" b="b"/>
              <a:pathLst>
                <a:path w="1853" h="1586" extrusionOk="0">
                  <a:moveTo>
                    <a:pt x="1059" y="0"/>
                  </a:moveTo>
                  <a:cubicBezTo>
                    <a:pt x="357" y="0"/>
                    <a:pt x="0" y="860"/>
                    <a:pt x="503" y="1350"/>
                  </a:cubicBezTo>
                  <a:cubicBezTo>
                    <a:pt x="666" y="1513"/>
                    <a:pt x="865" y="1586"/>
                    <a:pt x="1059" y="1586"/>
                  </a:cubicBezTo>
                  <a:cubicBezTo>
                    <a:pt x="1466" y="1586"/>
                    <a:pt x="1853" y="1269"/>
                    <a:pt x="1853" y="794"/>
                  </a:cubicBezTo>
                  <a:cubicBezTo>
                    <a:pt x="1853" y="357"/>
                    <a:pt x="1496"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6"/>
            <p:cNvSpPr/>
            <p:nvPr/>
          </p:nvSpPr>
          <p:spPr>
            <a:xfrm>
              <a:off x="796341" y="2533381"/>
              <a:ext cx="27123" cy="23277"/>
            </a:xfrm>
            <a:custGeom>
              <a:avLst/>
              <a:gdLst/>
              <a:ahLst/>
              <a:cxnLst/>
              <a:rect l="l" t="t" r="r" b="b"/>
              <a:pathLst>
                <a:path w="1841" h="1580" extrusionOk="0">
                  <a:moveTo>
                    <a:pt x="1059" y="0"/>
                  </a:moveTo>
                  <a:cubicBezTo>
                    <a:pt x="358" y="0"/>
                    <a:pt x="0" y="847"/>
                    <a:pt x="503" y="1350"/>
                  </a:cubicBezTo>
                  <a:cubicBezTo>
                    <a:pt x="662" y="1509"/>
                    <a:pt x="858" y="1580"/>
                    <a:pt x="1050" y="1580"/>
                  </a:cubicBezTo>
                  <a:cubicBezTo>
                    <a:pt x="1453" y="1580"/>
                    <a:pt x="1840" y="1269"/>
                    <a:pt x="1840" y="794"/>
                  </a:cubicBezTo>
                  <a:cubicBezTo>
                    <a:pt x="1840" y="357"/>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6"/>
            <p:cNvSpPr/>
            <p:nvPr/>
          </p:nvSpPr>
          <p:spPr>
            <a:xfrm>
              <a:off x="919180" y="2533381"/>
              <a:ext cx="27123" cy="23277"/>
            </a:xfrm>
            <a:custGeom>
              <a:avLst/>
              <a:gdLst/>
              <a:ahLst/>
              <a:cxnLst/>
              <a:rect l="l" t="t" r="r" b="b"/>
              <a:pathLst>
                <a:path w="1841" h="1580" extrusionOk="0">
                  <a:moveTo>
                    <a:pt x="1060" y="0"/>
                  </a:moveTo>
                  <a:cubicBezTo>
                    <a:pt x="358" y="0"/>
                    <a:pt x="1" y="847"/>
                    <a:pt x="504" y="1350"/>
                  </a:cubicBezTo>
                  <a:cubicBezTo>
                    <a:pt x="662" y="1509"/>
                    <a:pt x="858" y="1580"/>
                    <a:pt x="1050" y="1580"/>
                  </a:cubicBezTo>
                  <a:cubicBezTo>
                    <a:pt x="1453" y="1580"/>
                    <a:pt x="1840" y="1269"/>
                    <a:pt x="1840" y="794"/>
                  </a:cubicBezTo>
                  <a:cubicBezTo>
                    <a:pt x="1840" y="357"/>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6"/>
            <p:cNvSpPr/>
            <p:nvPr/>
          </p:nvSpPr>
          <p:spPr>
            <a:xfrm>
              <a:off x="1042226" y="2533381"/>
              <a:ext cx="27108" cy="23277"/>
            </a:xfrm>
            <a:custGeom>
              <a:avLst/>
              <a:gdLst/>
              <a:ahLst/>
              <a:cxnLst/>
              <a:rect l="l" t="t" r="r" b="b"/>
              <a:pathLst>
                <a:path w="1840" h="1580" extrusionOk="0">
                  <a:moveTo>
                    <a:pt x="1046" y="0"/>
                  </a:moveTo>
                  <a:cubicBezTo>
                    <a:pt x="344" y="0"/>
                    <a:pt x="0" y="847"/>
                    <a:pt x="490" y="1350"/>
                  </a:cubicBezTo>
                  <a:cubicBezTo>
                    <a:pt x="653" y="1509"/>
                    <a:pt x="851" y="1580"/>
                    <a:pt x="1046" y="1580"/>
                  </a:cubicBezTo>
                  <a:cubicBezTo>
                    <a:pt x="1452" y="1580"/>
                    <a:pt x="1840" y="1269"/>
                    <a:pt x="1840" y="794"/>
                  </a:cubicBezTo>
                  <a:cubicBezTo>
                    <a:pt x="1840" y="357"/>
                    <a:pt x="1483" y="0"/>
                    <a:pt x="1046"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6"/>
            <p:cNvSpPr/>
            <p:nvPr/>
          </p:nvSpPr>
          <p:spPr>
            <a:xfrm>
              <a:off x="1165066" y="2533381"/>
              <a:ext cx="27123" cy="23277"/>
            </a:xfrm>
            <a:custGeom>
              <a:avLst/>
              <a:gdLst/>
              <a:ahLst/>
              <a:cxnLst/>
              <a:rect l="l" t="t" r="r" b="b"/>
              <a:pathLst>
                <a:path w="1841" h="1580" extrusionOk="0">
                  <a:moveTo>
                    <a:pt x="1046" y="0"/>
                  </a:moveTo>
                  <a:cubicBezTo>
                    <a:pt x="345" y="0"/>
                    <a:pt x="0" y="847"/>
                    <a:pt x="490" y="1350"/>
                  </a:cubicBezTo>
                  <a:cubicBezTo>
                    <a:pt x="653" y="1509"/>
                    <a:pt x="852" y="1580"/>
                    <a:pt x="1046" y="1580"/>
                  </a:cubicBezTo>
                  <a:cubicBezTo>
                    <a:pt x="1453" y="1580"/>
                    <a:pt x="1840" y="1269"/>
                    <a:pt x="1840" y="794"/>
                  </a:cubicBezTo>
                  <a:cubicBezTo>
                    <a:pt x="1840" y="357"/>
                    <a:pt x="1483" y="0"/>
                    <a:pt x="1046"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6"/>
            <p:cNvSpPr/>
            <p:nvPr/>
          </p:nvSpPr>
          <p:spPr>
            <a:xfrm>
              <a:off x="1287905" y="2533381"/>
              <a:ext cx="27123" cy="23277"/>
            </a:xfrm>
            <a:custGeom>
              <a:avLst/>
              <a:gdLst/>
              <a:ahLst/>
              <a:cxnLst/>
              <a:rect l="l" t="t" r="r" b="b"/>
              <a:pathLst>
                <a:path w="1841" h="1580" extrusionOk="0">
                  <a:moveTo>
                    <a:pt x="1059" y="0"/>
                  </a:moveTo>
                  <a:cubicBezTo>
                    <a:pt x="358" y="0"/>
                    <a:pt x="1" y="847"/>
                    <a:pt x="504" y="1350"/>
                  </a:cubicBezTo>
                  <a:cubicBezTo>
                    <a:pt x="662" y="1509"/>
                    <a:pt x="858" y="1580"/>
                    <a:pt x="1050" y="1580"/>
                  </a:cubicBezTo>
                  <a:cubicBezTo>
                    <a:pt x="1453" y="1580"/>
                    <a:pt x="1840" y="1269"/>
                    <a:pt x="1840" y="794"/>
                  </a:cubicBezTo>
                  <a:cubicBezTo>
                    <a:pt x="1840" y="357"/>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6"/>
            <p:cNvSpPr/>
            <p:nvPr/>
          </p:nvSpPr>
          <p:spPr>
            <a:xfrm>
              <a:off x="1410745" y="2533381"/>
              <a:ext cx="27123" cy="23277"/>
            </a:xfrm>
            <a:custGeom>
              <a:avLst/>
              <a:gdLst/>
              <a:ahLst/>
              <a:cxnLst/>
              <a:rect l="l" t="t" r="r" b="b"/>
              <a:pathLst>
                <a:path w="1841" h="1580" extrusionOk="0">
                  <a:moveTo>
                    <a:pt x="1060" y="0"/>
                  </a:moveTo>
                  <a:cubicBezTo>
                    <a:pt x="358" y="0"/>
                    <a:pt x="1" y="847"/>
                    <a:pt x="504" y="1350"/>
                  </a:cubicBezTo>
                  <a:cubicBezTo>
                    <a:pt x="662" y="1509"/>
                    <a:pt x="858" y="1580"/>
                    <a:pt x="1051" y="1580"/>
                  </a:cubicBezTo>
                  <a:cubicBezTo>
                    <a:pt x="1453" y="1580"/>
                    <a:pt x="1841" y="1269"/>
                    <a:pt x="1841" y="794"/>
                  </a:cubicBezTo>
                  <a:cubicBezTo>
                    <a:pt x="1841" y="357"/>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6"/>
            <p:cNvSpPr/>
            <p:nvPr/>
          </p:nvSpPr>
          <p:spPr>
            <a:xfrm>
              <a:off x="1533599" y="2533381"/>
              <a:ext cx="27314" cy="23366"/>
            </a:xfrm>
            <a:custGeom>
              <a:avLst/>
              <a:gdLst/>
              <a:ahLst/>
              <a:cxnLst/>
              <a:rect l="l" t="t" r="r" b="b"/>
              <a:pathLst>
                <a:path w="1854" h="1586" extrusionOk="0">
                  <a:moveTo>
                    <a:pt x="1059" y="0"/>
                  </a:moveTo>
                  <a:cubicBezTo>
                    <a:pt x="357" y="0"/>
                    <a:pt x="0" y="860"/>
                    <a:pt x="503" y="1350"/>
                  </a:cubicBezTo>
                  <a:cubicBezTo>
                    <a:pt x="666" y="1513"/>
                    <a:pt x="865" y="1586"/>
                    <a:pt x="1059" y="1586"/>
                  </a:cubicBezTo>
                  <a:cubicBezTo>
                    <a:pt x="1466" y="1586"/>
                    <a:pt x="1853" y="1269"/>
                    <a:pt x="1853" y="794"/>
                  </a:cubicBezTo>
                  <a:cubicBezTo>
                    <a:pt x="1853" y="357"/>
                    <a:pt x="1496"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6"/>
            <p:cNvSpPr/>
            <p:nvPr/>
          </p:nvSpPr>
          <p:spPr>
            <a:xfrm>
              <a:off x="1656630" y="2533381"/>
              <a:ext cx="27123" cy="23366"/>
            </a:xfrm>
            <a:custGeom>
              <a:avLst/>
              <a:gdLst/>
              <a:ahLst/>
              <a:cxnLst/>
              <a:rect l="l" t="t" r="r" b="b"/>
              <a:pathLst>
                <a:path w="1841" h="1586" extrusionOk="0">
                  <a:moveTo>
                    <a:pt x="1059" y="0"/>
                  </a:moveTo>
                  <a:cubicBezTo>
                    <a:pt x="345" y="0"/>
                    <a:pt x="1" y="860"/>
                    <a:pt x="490" y="1350"/>
                  </a:cubicBezTo>
                  <a:cubicBezTo>
                    <a:pt x="653" y="1513"/>
                    <a:pt x="852" y="1586"/>
                    <a:pt x="1047" y="1586"/>
                  </a:cubicBezTo>
                  <a:cubicBezTo>
                    <a:pt x="1453" y="1586"/>
                    <a:pt x="1840" y="1269"/>
                    <a:pt x="1840" y="794"/>
                  </a:cubicBezTo>
                  <a:cubicBezTo>
                    <a:pt x="1840" y="357"/>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6"/>
            <p:cNvSpPr/>
            <p:nvPr/>
          </p:nvSpPr>
          <p:spPr>
            <a:xfrm>
              <a:off x="304776" y="2656604"/>
              <a:ext cx="27108" cy="23292"/>
            </a:xfrm>
            <a:custGeom>
              <a:avLst/>
              <a:gdLst/>
              <a:ahLst/>
              <a:cxnLst/>
              <a:rect l="l" t="t" r="r" b="b"/>
              <a:pathLst>
                <a:path w="1840" h="1581" extrusionOk="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6"/>
            <p:cNvSpPr/>
            <p:nvPr/>
          </p:nvSpPr>
          <p:spPr>
            <a:xfrm>
              <a:off x="427616" y="2656604"/>
              <a:ext cx="27123" cy="23292"/>
            </a:xfrm>
            <a:custGeom>
              <a:avLst/>
              <a:gdLst/>
              <a:ahLst/>
              <a:cxnLst/>
              <a:rect l="l" t="t" r="r" b="b"/>
              <a:pathLst>
                <a:path w="1841" h="1581" extrusionOk="0">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6"/>
            <p:cNvSpPr/>
            <p:nvPr/>
          </p:nvSpPr>
          <p:spPr>
            <a:xfrm>
              <a:off x="550455" y="2656604"/>
              <a:ext cx="27314" cy="23292"/>
            </a:xfrm>
            <a:custGeom>
              <a:avLst/>
              <a:gdLst/>
              <a:ahLst/>
              <a:cxnLst/>
              <a:rect l="l" t="t" r="r" b="b"/>
              <a:pathLst>
                <a:path w="1854" h="1581" extrusionOk="0">
                  <a:moveTo>
                    <a:pt x="1060" y="1"/>
                  </a:moveTo>
                  <a:cubicBezTo>
                    <a:pt x="358" y="1"/>
                    <a:pt x="1" y="848"/>
                    <a:pt x="504" y="1351"/>
                  </a:cubicBezTo>
                  <a:cubicBezTo>
                    <a:pt x="666" y="1509"/>
                    <a:pt x="865" y="1580"/>
                    <a:pt x="1060" y="1580"/>
                  </a:cubicBezTo>
                  <a:cubicBezTo>
                    <a:pt x="1466" y="1580"/>
                    <a:pt x="1854" y="1269"/>
                    <a:pt x="1854" y="795"/>
                  </a:cubicBezTo>
                  <a:cubicBezTo>
                    <a:pt x="1854" y="358"/>
                    <a:pt x="1496" y="1"/>
                    <a:pt x="1060"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6"/>
            <p:cNvSpPr/>
            <p:nvPr/>
          </p:nvSpPr>
          <p:spPr>
            <a:xfrm>
              <a:off x="673310" y="2656604"/>
              <a:ext cx="27299" cy="23380"/>
            </a:xfrm>
            <a:custGeom>
              <a:avLst/>
              <a:gdLst/>
              <a:ahLst/>
              <a:cxnLst/>
              <a:rect l="l" t="t" r="r" b="b"/>
              <a:pathLst>
                <a:path w="1853" h="1587" extrusionOk="0">
                  <a:moveTo>
                    <a:pt x="1059" y="1"/>
                  </a:moveTo>
                  <a:cubicBezTo>
                    <a:pt x="357" y="1"/>
                    <a:pt x="0" y="848"/>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6"/>
            <p:cNvSpPr/>
            <p:nvPr/>
          </p:nvSpPr>
          <p:spPr>
            <a:xfrm>
              <a:off x="796341" y="2656604"/>
              <a:ext cx="27123" cy="23292"/>
            </a:xfrm>
            <a:custGeom>
              <a:avLst/>
              <a:gdLst/>
              <a:ahLst/>
              <a:cxnLst/>
              <a:rect l="l" t="t" r="r" b="b"/>
              <a:pathLst>
                <a:path w="1841" h="1581" extrusionOk="0">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6"/>
            <p:cNvSpPr/>
            <p:nvPr/>
          </p:nvSpPr>
          <p:spPr>
            <a:xfrm>
              <a:off x="919180" y="2656604"/>
              <a:ext cx="27123" cy="23292"/>
            </a:xfrm>
            <a:custGeom>
              <a:avLst/>
              <a:gdLst/>
              <a:ahLst/>
              <a:cxnLst/>
              <a:rect l="l" t="t" r="r" b="b"/>
              <a:pathLst>
                <a:path w="1841" h="1581" extrusionOk="0">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6"/>
            <p:cNvSpPr/>
            <p:nvPr/>
          </p:nvSpPr>
          <p:spPr>
            <a:xfrm>
              <a:off x="1042226" y="2656604"/>
              <a:ext cx="27108" cy="23292"/>
            </a:xfrm>
            <a:custGeom>
              <a:avLst/>
              <a:gdLst/>
              <a:ahLst/>
              <a:cxnLst/>
              <a:rect l="l" t="t" r="r" b="b"/>
              <a:pathLst>
                <a:path w="1840" h="1581" extrusionOk="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6"/>
            <p:cNvSpPr/>
            <p:nvPr/>
          </p:nvSpPr>
          <p:spPr>
            <a:xfrm>
              <a:off x="1165066" y="2656604"/>
              <a:ext cx="27123" cy="23292"/>
            </a:xfrm>
            <a:custGeom>
              <a:avLst/>
              <a:gdLst/>
              <a:ahLst/>
              <a:cxnLst/>
              <a:rect l="l" t="t" r="r" b="b"/>
              <a:pathLst>
                <a:path w="1841" h="1581" extrusionOk="0">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6"/>
            <p:cNvSpPr/>
            <p:nvPr/>
          </p:nvSpPr>
          <p:spPr>
            <a:xfrm>
              <a:off x="1287905" y="2656604"/>
              <a:ext cx="27123" cy="23292"/>
            </a:xfrm>
            <a:custGeom>
              <a:avLst/>
              <a:gdLst/>
              <a:ahLst/>
              <a:cxnLst/>
              <a:rect l="l" t="t" r="r" b="b"/>
              <a:pathLst>
                <a:path w="1841" h="1581" extrusionOk="0">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6"/>
            <p:cNvSpPr/>
            <p:nvPr/>
          </p:nvSpPr>
          <p:spPr>
            <a:xfrm>
              <a:off x="1410745" y="2656604"/>
              <a:ext cx="27123" cy="23292"/>
            </a:xfrm>
            <a:custGeom>
              <a:avLst/>
              <a:gdLst/>
              <a:ahLst/>
              <a:cxnLst/>
              <a:rect l="l" t="t" r="r" b="b"/>
              <a:pathLst>
                <a:path w="1841" h="1581" extrusionOk="0">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6"/>
            <p:cNvSpPr/>
            <p:nvPr/>
          </p:nvSpPr>
          <p:spPr>
            <a:xfrm>
              <a:off x="1533599" y="2656604"/>
              <a:ext cx="27314" cy="23292"/>
            </a:xfrm>
            <a:custGeom>
              <a:avLst/>
              <a:gdLst/>
              <a:ahLst/>
              <a:cxnLst/>
              <a:rect l="l" t="t" r="r" b="b"/>
              <a:pathLst>
                <a:path w="1854" h="1581" extrusionOk="0">
                  <a:moveTo>
                    <a:pt x="1059" y="1"/>
                  </a:moveTo>
                  <a:cubicBezTo>
                    <a:pt x="357" y="1"/>
                    <a:pt x="0" y="848"/>
                    <a:pt x="503" y="1351"/>
                  </a:cubicBezTo>
                  <a:cubicBezTo>
                    <a:pt x="666" y="1509"/>
                    <a:pt x="865" y="1580"/>
                    <a:pt x="1059" y="1580"/>
                  </a:cubicBezTo>
                  <a:cubicBezTo>
                    <a:pt x="1465" y="1580"/>
                    <a:pt x="1853" y="1269"/>
                    <a:pt x="1853" y="795"/>
                  </a:cubicBezTo>
                  <a:cubicBezTo>
                    <a:pt x="1853" y="358"/>
                    <a:pt x="1496"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6"/>
            <p:cNvSpPr/>
            <p:nvPr/>
          </p:nvSpPr>
          <p:spPr>
            <a:xfrm>
              <a:off x="1656630" y="2656604"/>
              <a:ext cx="27123" cy="23380"/>
            </a:xfrm>
            <a:custGeom>
              <a:avLst/>
              <a:gdLst/>
              <a:ahLst/>
              <a:cxnLst/>
              <a:rect l="l" t="t" r="r" b="b"/>
              <a:pathLst>
                <a:path w="1841" h="1587" extrusionOk="0">
                  <a:moveTo>
                    <a:pt x="1059" y="1"/>
                  </a:moveTo>
                  <a:cubicBezTo>
                    <a:pt x="345" y="1"/>
                    <a:pt x="1" y="848"/>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6"/>
            <p:cNvSpPr/>
            <p:nvPr/>
          </p:nvSpPr>
          <p:spPr>
            <a:xfrm>
              <a:off x="304776" y="2779841"/>
              <a:ext cx="27108" cy="23174"/>
            </a:xfrm>
            <a:custGeom>
              <a:avLst/>
              <a:gdLst/>
              <a:ahLst/>
              <a:cxnLst/>
              <a:rect l="l" t="t" r="r" b="b"/>
              <a:pathLst>
                <a:path w="1840" h="1573" extrusionOk="0">
                  <a:moveTo>
                    <a:pt x="1059" y="0"/>
                  </a:moveTo>
                  <a:cubicBezTo>
                    <a:pt x="344" y="0"/>
                    <a:pt x="0" y="847"/>
                    <a:pt x="490" y="1337"/>
                  </a:cubicBezTo>
                  <a:cubicBezTo>
                    <a:pt x="653" y="1500"/>
                    <a:pt x="852" y="1573"/>
                    <a:pt x="1046" y="1573"/>
                  </a:cubicBezTo>
                  <a:cubicBezTo>
                    <a:pt x="1453" y="1573"/>
                    <a:pt x="1840" y="1256"/>
                    <a:pt x="1840" y="781"/>
                  </a:cubicBezTo>
                  <a:cubicBezTo>
                    <a:pt x="1840" y="358"/>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6"/>
            <p:cNvSpPr/>
            <p:nvPr/>
          </p:nvSpPr>
          <p:spPr>
            <a:xfrm>
              <a:off x="427616" y="2779841"/>
              <a:ext cx="27123" cy="23174"/>
            </a:xfrm>
            <a:custGeom>
              <a:avLst/>
              <a:gdLst/>
              <a:ahLst/>
              <a:cxnLst/>
              <a:rect l="l" t="t" r="r" b="b"/>
              <a:pathLst>
                <a:path w="1841" h="1573" extrusionOk="0">
                  <a:moveTo>
                    <a:pt x="1059" y="0"/>
                  </a:moveTo>
                  <a:cubicBezTo>
                    <a:pt x="358" y="0"/>
                    <a:pt x="1" y="847"/>
                    <a:pt x="503" y="1337"/>
                  </a:cubicBezTo>
                  <a:cubicBezTo>
                    <a:pt x="662" y="1500"/>
                    <a:pt x="858" y="1573"/>
                    <a:pt x="1051" y="1573"/>
                  </a:cubicBezTo>
                  <a:cubicBezTo>
                    <a:pt x="1453" y="1573"/>
                    <a:pt x="1840" y="1256"/>
                    <a:pt x="1840" y="781"/>
                  </a:cubicBezTo>
                  <a:cubicBezTo>
                    <a:pt x="1840" y="358"/>
                    <a:pt x="1496"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6"/>
            <p:cNvSpPr/>
            <p:nvPr/>
          </p:nvSpPr>
          <p:spPr>
            <a:xfrm>
              <a:off x="550455" y="2779841"/>
              <a:ext cx="27314" cy="23277"/>
            </a:xfrm>
            <a:custGeom>
              <a:avLst/>
              <a:gdLst/>
              <a:ahLst/>
              <a:cxnLst/>
              <a:rect l="l" t="t" r="r" b="b"/>
              <a:pathLst>
                <a:path w="1854" h="1580" extrusionOk="0">
                  <a:moveTo>
                    <a:pt x="1060" y="0"/>
                  </a:moveTo>
                  <a:cubicBezTo>
                    <a:pt x="358" y="0"/>
                    <a:pt x="1" y="847"/>
                    <a:pt x="504" y="1350"/>
                  </a:cubicBezTo>
                  <a:cubicBezTo>
                    <a:pt x="666" y="1508"/>
                    <a:pt x="864" y="1580"/>
                    <a:pt x="1058" y="1580"/>
                  </a:cubicBezTo>
                  <a:cubicBezTo>
                    <a:pt x="1465" y="1580"/>
                    <a:pt x="1854" y="1265"/>
                    <a:pt x="1854" y="781"/>
                  </a:cubicBezTo>
                  <a:cubicBezTo>
                    <a:pt x="1854" y="345"/>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6"/>
            <p:cNvSpPr/>
            <p:nvPr/>
          </p:nvSpPr>
          <p:spPr>
            <a:xfrm>
              <a:off x="673310" y="2779841"/>
              <a:ext cx="27299" cy="23277"/>
            </a:xfrm>
            <a:custGeom>
              <a:avLst/>
              <a:gdLst/>
              <a:ahLst/>
              <a:cxnLst/>
              <a:rect l="l" t="t" r="r" b="b"/>
              <a:pathLst>
                <a:path w="1853" h="1580" extrusionOk="0">
                  <a:moveTo>
                    <a:pt x="1059" y="0"/>
                  </a:moveTo>
                  <a:cubicBezTo>
                    <a:pt x="357" y="0"/>
                    <a:pt x="0" y="847"/>
                    <a:pt x="503" y="1350"/>
                  </a:cubicBezTo>
                  <a:cubicBezTo>
                    <a:pt x="665" y="1508"/>
                    <a:pt x="863" y="1580"/>
                    <a:pt x="1057" y="1580"/>
                  </a:cubicBezTo>
                  <a:cubicBezTo>
                    <a:pt x="1464" y="1580"/>
                    <a:pt x="1853" y="1265"/>
                    <a:pt x="1853" y="781"/>
                  </a:cubicBezTo>
                  <a:cubicBezTo>
                    <a:pt x="1853" y="358"/>
                    <a:pt x="1496"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6"/>
            <p:cNvSpPr/>
            <p:nvPr/>
          </p:nvSpPr>
          <p:spPr>
            <a:xfrm>
              <a:off x="796341" y="2779841"/>
              <a:ext cx="27123" cy="23174"/>
            </a:xfrm>
            <a:custGeom>
              <a:avLst/>
              <a:gdLst/>
              <a:ahLst/>
              <a:cxnLst/>
              <a:rect l="l" t="t" r="r" b="b"/>
              <a:pathLst>
                <a:path w="1841" h="1573" extrusionOk="0">
                  <a:moveTo>
                    <a:pt x="1059" y="0"/>
                  </a:moveTo>
                  <a:cubicBezTo>
                    <a:pt x="358" y="0"/>
                    <a:pt x="0" y="847"/>
                    <a:pt x="503" y="1337"/>
                  </a:cubicBezTo>
                  <a:cubicBezTo>
                    <a:pt x="662" y="1500"/>
                    <a:pt x="858" y="1573"/>
                    <a:pt x="1051" y="1573"/>
                  </a:cubicBezTo>
                  <a:cubicBezTo>
                    <a:pt x="1453" y="1573"/>
                    <a:pt x="1840" y="1256"/>
                    <a:pt x="1840" y="781"/>
                  </a:cubicBezTo>
                  <a:cubicBezTo>
                    <a:pt x="1840" y="358"/>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6"/>
            <p:cNvSpPr/>
            <p:nvPr/>
          </p:nvSpPr>
          <p:spPr>
            <a:xfrm>
              <a:off x="919180" y="2779841"/>
              <a:ext cx="27123" cy="23174"/>
            </a:xfrm>
            <a:custGeom>
              <a:avLst/>
              <a:gdLst/>
              <a:ahLst/>
              <a:cxnLst/>
              <a:rect l="l" t="t" r="r" b="b"/>
              <a:pathLst>
                <a:path w="1841" h="1573" extrusionOk="0">
                  <a:moveTo>
                    <a:pt x="1060" y="0"/>
                  </a:moveTo>
                  <a:cubicBezTo>
                    <a:pt x="358" y="0"/>
                    <a:pt x="1" y="847"/>
                    <a:pt x="504" y="1337"/>
                  </a:cubicBezTo>
                  <a:cubicBezTo>
                    <a:pt x="662" y="1500"/>
                    <a:pt x="858" y="1573"/>
                    <a:pt x="1051" y="1573"/>
                  </a:cubicBezTo>
                  <a:cubicBezTo>
                    <a:pt x="1453" y="1573"/>
                    <a:pt x="1840" y="1256"/>
                    <a:pt x="1840" y="781"/>
                  </a:cubicBezTo>
                  <a:cubicBezTo>
                    <a:pt x="1840" y="358"/>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6"/>
            <p:cNvSpPr/>
            <p:nvPr/>
          </p:nvSpPr>
          <p:spPr>
            <a:xfrm>
              <a:off x="1042226" y="2779841"/>
              <a:ext cx="27108" cy="23174"/>
            </a:xfrm>
            <a:custGeom>
              <a:avLst/>
              <a:gdLst/>
              <a:ahLst/>
              <a:cxnLst/>
              <a:rect l="l" t="t" r="r" b="b"/>
              <a:pathLst>
                <a:path w="1840" h="1573" extrusionOk="0">
                  <a:moveTo>
                    <a:pt x="1046" y="0"/>
                  </a:moveTo>
                  <a:cubicBezTo>
                    <a:pt x="344" y="0"/>
                    <a:pt x="0" y="847"/>
                    <a:pt x="490" y="1337"/>
                  </a:cubicBezTo>
                  <a:cubicBezTo>
                    <a:pt x="653" y="1500"/>
                    <a:pt x="852" y="1573"/>
                    <a:pt x="1046" y="1573"/>
                  </a:cubicBezTo>
                  <a:cubicBezTo>
                    <a:pt x="1453" y="1573"/>
                    <a:pt x="1840" y="1256"/>
                    <a:pt x="1840" y="781"/>
                  </a:cubicBezTo>
                  <a:cubicBezTo>
                    <a:pt x="1840" y="358"/>
                    <a:pt x="1483" y="0"/>
                    <a:pt x="1046"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6"/>
            <p:cNvSpPr/>
            <p:nvPr/>
          </p:nvSpPr>
          <p:spPr>
            <a:xfrm>
              <a:off x="1165066" y="2779841"/>
              <a:ext cx="27123" cy="23174"/>
            </a:xfrm>
            <a:custGeom>
              <a:avLst/>
              <a:gdLst/>
              <a:ahLst/>
              <a:cxnLst/>
              <a:rect l="l" t="t" r="r" b="b"/>
              <a:pathLst>
                <a:path w="1841" h="1573" extrusionOk="0">
                  <a:moveTo>
                    <a:pt x="1046" y="0"/>
                  </a:moveTo>
                  <a:cubicBezTo>
                    <a:pt x="345" y="0"/>
                    <a:pt x="0" y="847"/>
                    <a:pt x="490" y="1337"/>
                  </a:cubicBezTo>
                  <a:cubicBezTo>
                    <a:pt x="653" y="1500"/>
                    <a:pt x="852" y="1573"/>
                    <a:pt x="1046" y="1573"/>
                  </a:cubicBezTo>
                  <a:cubicBezTo>
                    <a:pt x="1453" y="1573"/>
                    <a:pt x="1840" y="1256"/>
                    <a:pt x="1840" y="781"/>
                  </a:cubicBezTo>
                  <a:cubicBezTo>
                    <a:pt x="1840" y="358"/>
                    <a:pt x="1483" y="0"/>
                    <a:pt x="1046"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6"/>
            <p:cNvSpPr/>
            <p:nvPr/>
          </p:nvSpPr>
          <p:spPr>
            <a:xfrm>
              <a:off x="1287905" y="2779841"/>
              <a:ext cx="27123" cy="23174"/>
            </a:xfrm>
            <a:custGeom>
              <a:avLst/>
              <a:gdLst/>
              <a:ahLst/>
              <a:cxnLst/>
              <a:rect l="l" t="t" r="r" b="b"/>
              <a:pathLst>
                <a:path w="1841" h="1573" extrusionOk="0">
                  <a:moveTo>
                    <a:pt x="1059" y="0"/>
                  </a:moveTo>
                  <a:cubicBezTo>
                    <a:pt x="358" y="0"/>
                    <a:pt x="1" y="847"/>
                    <a:pt x="504" y="1337"/>
                  </a:cubicBezTo>
                  <a:cubicBezTo>
                    <a:pt x="662" y="1500"/>
                    <a:pt x="858" y="1573"/>
                    <a:pt x="1051" y="1573"/>
                  </a:cubicBezTo>
                  <a:cubicBezTo>
                    <a:pt x="1453" y="1573"/>
                    <a:pt x="1840" y="1256"/>
                    <a:pt x="1840" y="781"/>
                  </a:cubicBezTo>
                  <a:cubicBezTo>
                    <a:pt x="1840" y="358"/>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6"/>
            <p:cNvSpPr/>
            <p:nvPr/>
          </p:nvSpPr>
          <p:spPr>
            <a:xfrm>
              <a:off x="1410745" y="2779841"/>
              <a:ext cx="27123" cy="23174"/>
            </a:xfrm>
            <a:custGeom>
              <a:avLst/>
              <a:gdLst/>
              <a:ahLst/>
              <a:cxnLst/>
              <a:rect l="l" t="t" r="r" b="b"/>
              <a:pathLst>
                <a:path w="1841" h="1573" extrusionOk="0">
                  <a:moveTo>
                    <a:pt x="1060" y="0"/>
                  </a:moveTo>
                  <a:cubicBezTo>
                    <a:pt x="358" y="0"/>
                    <a:pt x="1" y="847"/>
                    <a:pt x="504" y="1337"/>
                  </a:cubicBezTo>
                  <a:cubicBezTo>
                    <a:pt x="662" y="1500"/>
                    <a:pt x="858" y="1573"/>
                    <a:pt x="1051" y="1573"/>
                  </a:cubicBezTo>
                  <a:cubicBezTo>
                    <a:pt x="1453" y="1573"/>
                    <a:pt x="1841" y="1256"/>
                    <a:pt x="1841" y="781"/>
                  </a:cubicBezTo>
                  <a:cubicBezTo>
                    <a:pt x="1841" y="358"/>
                    <a:pt x="1496" y="0"/>
                    <a:pt x="1060"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6"/>
            <p:cNvSpPr/>
            <p:nvPr/>
          </p:nvSpPr>
          <p:spPr>
            <a:xfrm>
              <a:off x="1533599" y="2779841"/>
              <a:ext cx="27314" cy="23277"/>
            </a:xfrm>
            <a:custGeom>
              <a:avLst/>
              <a:gdLst/>
              <a:ahLst/>
              <a:cxnLst/>
              <a:rect l="l" t="t" r="r" b="b"/>
              <a:pathLst>
                <a:path w="1854" h="1580" extrusionOk="0">
                  <a:moveTo>
                    <a:pt x="1059" y="0"/>
                  </a:moveTo>
                  <a:cubicBezTo>
                    <a:pt x="357" y="0"/>
                    <a:pt x="0" y="847"/>
                    <a:pt x="503" y="1350"/>
                  </a:cubicBezTo>
                  <a:cubicBezTo>
                    <a:pt x="665" y="1508"/>
                    <a:pt x="863" y="1580"/>
                    <a:pt x="1057" y="1580"/>
                  </a:cubicBezTo>
                  <a:cubicBezTo>
                    <a:pt x="1464" y="1580"/>
                    <a:pt x="1853" y="1265"/>
                    <a:pt x="1853" y="781"/>
                  </a:cubicBezTo>
                  <a:cubicBezTo>
                    <a:pt x="1853" y="345"/>
                    <a:pt x="1496"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6"/>
            <p:cNvSpPr/>
            <p:nvPr/>
          </p:nvSpPr>
          <p:spPr>
            <a:xfrm>
              <a:off x="1656630" y="2779841"/>
              <a:ext cx="27123" cy="23277"/>
            </a:xfrm>
            <a:custGeom>
              <a:avLst/>
              <a:gdLst/>
              <a:ahLst/>
              <a:cxnLst/>
              <a:rect l="l" t="t" r="r" b="b"/>
              <a:pathLst>
                <a:path w="1841" h="1580" extrusionOk="0">
                  <a:moveTo>
                    <a:pt x="1059" y="0"/>
                  </a:moveTo>
                  <a:cubicBezTo>
                    <a:pt x="345" y="0"/>
                    <a:pt x="1" y="847"/>
                    <a:pt x="490" y="1350"/>
                  </a:cubicBezTo>
                  <a:cubicBezTo>
                    <a:pt x="653" y="1508"/>
                    <a:pt x="851" y="1580"/>
                    <a:pt x="1044" y="1580"/>
                  </a:cubicBezTo>
                  <a:cubicBezTo>
                    <a:pt x="1452" y="1580"/>
                    <a:pt x="1840" y="1265"/>
                    <a:pt x="1840" y="781"/>
                  </a:cubicBezTo>
                  <a:cubicBezTo>
                    <a:pt x="1840" y="358"/>
                    <a:pt x="1483" y="0"/>
                    <a:pt x="1059" y="0"/>
                  </a:cubicBezTo>
                  <a:close/>
                </a:path>
              </a:pathLst>
            </a:custGeom>
            <a:solidFill>
              <a:srgbClr val="FFFFFF">
                <a:alpha val="55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26"/>
          <p:cNvGrpSpPr/>
          <p:nvPr/>
        </p:nvGrpSpPr>
        <p:grpSpPr>
          <a:xfrm>
            <a:off x="8296300" y="4410725"/>
            <a:ext cx="314400" cy="357000"/>
            <a:chOff x="8296300" y="4410725"/>
            <a:chExt cx="314400" cy="357000"/>
          </a:xfrm>
        </p:grpSpPr>
        <p:cxnSp>
          <p:nvCxnSpPr>
            <p:cNvPr id="1368" name="Google Shape;1368;p26"/>
            <p:cNvCxnSpPr/>
            <p:nvPr/>
          </p:nvCxnSpPr>
          <p:spPr>
            <a:xfrm rot="10800000">
              <a:off x="8446325" y="4410725"/>
              <a:ext cx="0" cy="357000"/>
            </a:xfrm>
            <a:prstGeom prst="straightConnector1">
              <a:avLst/>
            </a:prstGeom>
            <a:noFill/>
            <a:ln w="19050" cap="flat" cmpd="sng">
              <a:solidFill>
                <a:schemeClr val="dk1"/>
              </a:solidFill>
              <a:prstDash val="solid"/>
              <a:round/>
              <a:headEnd type="none" w="med" len="med"/>
              <a:tailEnd type="none" w="med" len="med"/>
            </a:ln>
          </p:spPr>
        </p:cxnSp>
        <p:cxnSp>
          <p:nvCxnSpPr>
            <p:cNvPr id="1369" name="Google Shape;1369;p26"/>
            <p:cNvCxnSpPr/>
            <p:nvPr/>
          </p:nvCxnSpPr>
          <p:spPr>
            <a:xfrm rot="10800000">
              <a:off x="8296300" y="4589325"/>
              <a:ext cx="314400" cy="0"/>
            </a:xfrm>
            <a:prstGeom prst="straightConnector1">
              <a:avLst/>
            </a:prstGeom>
            <a:noFill/>
            <a:ln w="19050" cap="flat" cmpd="sng">
              <a:solidFill>
                <a:schemeClr val="dk1"/>
              </a:solidFill>
              <a:prstDash val="solid"/>
              <a:round/>
              <a:headEnd type="none" w="med" len="med"/>
              <a:tailEnd type="none" w="med" len="med"/>
            </a:ln>
          </p:spPr>
        </p:cxnSp>
      </p:grpSp>
      <p:pic>
        <p:nvPicPr>
          <p:cNvPr id="1370" name="Google Shape;1370;p26"/>
          <p:cNvPicPr preferRelativeResize="0"/>
          <p:nvPr/>
        </p:nvPicPr>
        <p:blipFill>
          <a:blip r:embed="rId3">
            <a:extLst>
              <a:ext uri="{837473B0-CC2E-450A-ABE3-18F120FF3D39}">
                <a1611:picAttrSrcUrl xmlns:a1611="http://schemas.microsoft.com/office/drawing/2016/11/main" r:id="rId4"/>
              </a:ext>
            </a:extLst>
          </a:blip>
          <a:srcRect l="10967" r="10967"/>
          <a:stretch/>
        </p:blipFill>
        <p:spPr>
          <a:xfrm>
            <a:off x="4542250" y="-622200"/>
            <a:ext cx="6048300" cy="5810700"/>
          </a:xfrm>
          <a:prstGeom prst="parallelogram">
            <a:avLst>
              <a:gd name="adj" fmla="val 25000"/>
            </a:avLst>
          </a:prstGeom>
          <a:noFill/>
          <a:ln>
            <a:noFill/>
          </a:ln>
        </p:spPr>
      </p:pic>
      <p:grpSp>
        <p:nvGrpSpPr>
          <p:cNvPr id="1371" name="Google Shape;1371;p26"/>
          <p:cNvGrpSpPr/>
          <p:nvPr/>
        </p:nvGrpSpPr>
        <p:grpSpPr>
          <a:xfrm>
            <a:off x="1366798" y="4236345"/>
            <a:ext cx="2528425" cy="803094"/>
            <a:chOff x="1380351" y="4236345"/>
            <a:chExt cx="2528425" cy="803094"/>
          </a:xfrm>
        </p:grpSpPr>
        <p:sp>
          <p:nvSpPr>
            <p:cNvPr id="1372" name="Google Shape;1372;p26"/>
            <p:cNvSpPr/>
            <p:nvPr/>
          </p:nvSpPr>
          <p:spPr>
            <a:xfrm>
              <a:off x="1380351" y="4236345"/>
              <a:ext cx="42182" cy="36222"/>
            </a:xfrm>
            <a:custGeom>
              <a:avLst/>
              <a:gdLst/>
              <a:ahLst/>
              <a:cxnLst/>
              <a:rect l="l" t="t" r="r" b="b"/>
              <a:pathLst>
                <a:path w="1840" h="1580" extrusionOk="0">
                  <a:moveTo>
                    <a:pt x="1059" y="0"/>
                  </a:moveTo>
                  <a:cubicBezTo>
                    <a:pt x="344" y="0"/>
                    <a:pt x="0" y="847"/>
                    <a:pt x="490" y="1350"/>
                  </a:cubicBezTo>
                  <a:cubicBezTo>
                    <a:pt x="653" y="1508"/>
                    <a:pt x="851" y="1580"/>
                    <a:pt x="1046" y="1580"/>
                  </a:cubicBezTo>
                  <a:cubicBezTo>
                    <a:pt x="1452"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6"/>
            <p:cNvSpPr/>
            <p:nvPr/>
          </p:nvSpPr>
          <p:spPr>
            <a:xfrm>
              <a:off x="1571502" y="4236345"/>
              <a:ext cx="42205" cy="36222"/>
            </a:xfrm>
            <a:custGeom>
              <a:avLst/>
              <a:gdLst/>
              <a:ahLst/>
              <a:cxnLst/>
              <a:rect l="l" t="t" r="r" b="b"/>
              <a:pathLst>
                <a:path w="1841" h="1580" extrusionOk="0">
                  <a:moveTo>
                    <a:pt x="1059" y="0"/>
                  </a:moveTo>
                  <a:cubicBezTo>
                    <a:pt x="358" y="0"/>
                    <a:pt x="1" y="847"/>
                    <a:pt x="503" y="1350"/>
                  </a:cubicBezTo>
                  <a:cubicBezTo>
                    <a:pt x="662" y="1508"/>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6"/>
            <p:cNvSpPr/>
            <p:nvPr/>
          </p:nvSpPr>
          <p:spPr>
            <a:xfrm>
              <a:off x="1762653" y="4236345"/>
              <a:ext cx="42503" cy="36222"/>
            </a:xfrm>
            <a:custGeom>
              <a:avLst/>
              <a:gdLst/>
              <a:ahLst/>
              <a:cxnLst/>
              <a:rect l="l" t="t" r="r" b="b"/>
              <a:pathLst>
                <a:path w="1854" h="1580" extrusionOk="0">
                  <a:moveTo>
                    <a:pt x="1060" y="0"/>
                  </a:moveTo>
                  <a:cubicBezTo>
                    <a:pt x="358" y="0"/>
                    <a:pt x="1" y="847"/>
                    <a:pt x="504" y="1350"/>
                  </a:cubicBezTo>
                  <a:cubicBezTo>
                    <a:pt x="666" y="1508"/>
                    <a:pt x="865" y="1580"/>
                    <a:pt x="1060" y="1580"/>
                  </a:cubicBezTo>
                  <a:cubicBezTo>
                    <a:pt x="1466" y="1580"/>
                    <a:pt x="1854" y="1269"/>
                    <a:pt x="1854" y="794"/>
                  </a:cubicBezTo>
                  <a:cubicBezTo>
                    <a:pt x="1854"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6"/>
            <p:cNvSpPr/>
            <p:nvPr/>
          </p:nvSpPr>
          <p:spPr>
            <a:xfrm>
              <a:off x="1954124" y="4236345"/>
              <a:ext cx="42182" cy="36222"/>
            </a:xfrm>
            <a:custGeom>
              <a:avLst/>
              <a:gdLst/>
              <a:ahLst/>
              <a:cxnLst/>
              <a:rect l="l" t="t" r="r" b="b"/>
              <a:pathLst>
                <a:path w="1840" h="1580" extrusionOk="0">
                  <a:moveTo>
                    <a:pt x="1046" y="0"/>
                  </a:moveTo>
                  <a:cubicBezTo>
                    <a:pt x="344" y="0"/>
                    <a:pt x="0" y="847"/>
                    <a:pt x="490" y="1350"/>
                  </a:cubicBezTo>
                  <a:cubicBezTo>
                    <a:pt x="653" y="1508"/>
                    <a:pt x="851" y="1580"/>
                    <a:pt x="1046" y="1580"/>
                  </a:cubicBezTo>
                  <a:cubicBezTo>
                    <a:pt x="1452" y="1580"/>
                    <a:pt x="1840" y="1269"/>
                    <a:pt x="1840" y="794"/>
                  </a:cubicBezTo>
                  <a:cubicBezTo>
                    <a:pt x="1840" y="344"/>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6"/>
            <p:cNvSpPr/>
            <p:nvPr/>
          </p:nvSpPr>
          <p:spPr>
            <a:xfrm>
              <a:off x="2145275" y="4236345"/>
              <a:ext cx="42205" cy="36222"/>
            </a:xfrm>
            <a:custGeom>
              <a:avLst/>
              <a:gdLst/>
              <a:ahLst/>
              <a:cxnLst/>
              <a:rect l="l" t="t" r="r" b="b"/>
              <a:pathLst>
                <a:path w="1841" h="1580" extrusionOk="0">
                  <a:moveTo>
                    <a:pt x="1059" y="0"/>
                  </a:moveTo>
                  <a:cubicBezTo>
                    <a:pt x="358" y="0"/>
                    <a:pt x="0" y="847"/>
                    <a:pt x="503"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6"/>
            <p:cNvSpPr/>
            <p:nvPr/>
          </p:nvSpPr>
          <p:spPr>
            <a:xfrm>
              <a:off x="2336426" y="4236345"/>
              <a:ext cx="42205" cy="36222"/>
            </a:xfrm>
            <a:custGeom>
              <a:avLst/>
              <a:gdLst/>
              <a:ahLst/>
              <a:cxnLst/>
              <a:rect l="l" t="t" r="r" b="b"/>
              <a:pathLst>
                <a:path w="1841" h="1580" extrusionOk="0">
                  <a:moveTo>
                    <a:pt x="1060" y="0"/>
                  </a:moveTo>
                  <a:cubicBezTo>
                    <a:pt x="358" y="0"/>
                    <a:pt x="1" y="847"/>
                    <a:pt x="504" y="1350"/>
                  </a:cubicBezTo>
                  <a:cubicBezTo>
                    <a:pt x="662" y="1508"/>
                    <a:pt x="858" y="1580"/>
                    <a:pt x="1050" y="1580"/>
                  </a:cubicBezTo>
                  <a:cubicBezTo>
                    <a:pt x="1453" y="1580"/>
                    <a:pt x="1840" y="1269"/>
                    <a:pt x="1840" y="794"/>
                  </a:cubicBezTo>
                  <a:cubicBezTo>
                    <a:pt x="1840"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6"/>
            <p:cNvSpPr/>
            <p:nvPr/>
          </p:nvSpPr>
          <p:spPr>
            <a:xfrm>
              <a:off x="2527897" y="4236345"/>
              <a:ext cx="42182" cy="36222"/>
            </a:xfrm>
            <a:custGeom>
              <a:avLst/>
              <a:gdLst/>
              <a:ahLst/>
              <a:cxnLst/>
              <a:rect l="l" t="t" r="r" b="b"/>
              <a:pathLst>
                <a:path w="1840" h="1580" extrusionOk="0">
                  <a:moveTo>
                    <a:pt x="1046" y="0"/>
                  </a:moveTo>
                  <a:cubicBezTo>
                    <a:pt x="344" y="0"/>
                    <a:pt x="0" y="847"/>
                    <a:pt x="490" y="1350"/>
                  </a:cubicBezTo>
                  <a:cubicBezTo>
                    <a:pt x="653" y="1508"/>
                    <a:pt x="851" y="1580"/>
                    <a:pt x="1046" y="1580"/>
                  </a:cubicBezTo>
                  <a:cubicBezTo>
                    <a:pt x="1452" y="1580"/>
                    <a:pt x="1840" y="1269"/>
                    <a:pt x="1840" y="794"/>
                  </a:cubicBezTo>
                  <a:cubicBezTo>
                    <a:pt x="1840" y="357"/>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6"/>
            <p:cNvSpPr/>
            <p:nvPr/>
          </p:nvSpPr>
          <p:spPr>
            <a:xfrm>
              <a:off x="2719048" y="4236345"/>
              <a:ext cx="42205" cy="36222"/>
            </a:xfrm>
            <a:custGeom>
              <a:avLst/>
              <a:gdLst/>
              <a:ahLst/>
              <a:cxnLst/>
              <a:rect l="l" t="t" r="r" b="b"/>
              <a:pathLst>
                <a:path w="1841" h="1580" extrusionOk="0">
                  <a:moveTo>
                    <a:pt x="1046" y="0"/>
                  </a:moveTo>
                  <a:cubicBezTo>
                    <a:pt x="345" y="0"/>
                    <a:pt x="0" y="847"/>
                    <a:pt x="490" y="1350"/>
                  </a:cubicBezTo>
                  <a:cubicBezTo>
                    <a:pt x="653" y="1508"/>
                    <a:pt x="852" y="1580"/>
                    <a:pt x="1046" y="1580"/>
                  </a:cubicBezTo>
                  <a:cubicBezTo>
                    <a:pt x="1453" y="1580"/>
                    <a:pt x="1840" y="1269"/>
                    <a:pt x="1840" y="794"/>
                  </a:cubicBezTo>
                  <a:cubicBezTo>
                    <a:pt x="1840" y="357"/>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6"/>
            <p:cNvSpPr/>
            <p:nvPr/>
          </p:nvSpPr>
          <p:spPr>
            <a:xfrm>
              <a:off x="2910199" y="4236345"/>
              <a:ext cx="42205" cy="36222"/>
            </a:xfrm>
            <a:custGeom>
              <a:avLst/>
              <a:gdLst/>
              <a:ahLst/>
              <a:cxnLst/>
              <a:rect l="l" t="t" r="r" b="b"/>
              <a:pathLst>
                <a:path w="1841" h="1580" extrusionOk="0">
                  <a:moveTo>
                    <a:pt x="1059" y="0"/>
                  </a:moveTo>
                  <a:cubicBezTo>
                    <a:pt x="358" y="0"/>
                    <a:pt x="1" y="847"/>
                    <a:pt x="504"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6"/>
            <p:cNvSpPr/>
            <p:nvPr/>
          </p:nvSpPr>
          <p:spPr>
            <a:xfrm>
              <a:off x="3101349" y="4236345"/>
              <a:ext cx="42205" cy="36222"/>
            </a:xfrm>
            <a:custGeom>
              <a:avLst/>
              <a:gdLst/>
              <a:ahLst/>
              <a:cxnLst/>
              <a:rect l="l" t="t" r="r" b="b"/>
              <a:pathLst>
                <a:path w="1841" h="1580" extrusionOk="0">
                  <a:moveTo>
                    <a:pt x="1060" y="0"/>
                  </a:moveTo>
                  <a:cubicBezTo>
                    <a:pt x="358" y="0"/>
                    <a:pt x="1" y="847"/>
                    <a:pt x="504" y="1350"/>
                  </a:cubicBezTo>
                  <a:cubicBezTo>
                    <a:pt x="662" y="1508"/>
                    <a:pt x="858" y="1580"/>
                    <a:pt x="1051" y="1580"/>
                  </a:cubicBezTo>
                  <a:cubicBezTo>
                    <a:pt x="1453" y="1580"/>
                    <a:pt x="1841" y="1269"/>
                    <a:pt x="1841" y="794"/>
                  </a:cubicBezTo>
                  <a:cubicBezTo>
                    <a:pt x="1841"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6"/>
            <p:cNvSpPr/>
            <p:nvPr/>
          </p:nvSpPr>
          <p:spPr>
            <a:xfrm>
              <a:off x="3292523" y="4236345"/>
              <a:ext cx="42503" cy="36222"/>
            </a:xfrm>
            <a:custGeom>
              <a:avLst/>
              <a:gdLst/>
              <a:ahLst/>
              <a:cxnLst/>
              <a:rect l="l" t="t" r="r" b="b"/>
              <a:pathLst>
                <a:path w="1854" h="1580" extrusionOk="0">
                  <a:moveTo>
                    <a:pt x="1072" y="0"/>
                  </a:moveTo>
                  <a:cubicBezTo>
                    <a:pt x="357" y="0"/>
                    <a:pt x="0" y="847"/>
                    <a:pt x="503" y="1350"/>
                  </a:cubicBezTo>
                  <a:cubicBezTo>
                    <a:pt x="662" y="1508"/>
                    <a:pt x="859" y="1580"/>
                    <a:pt x="1053" y="1580"/>
                  </a:cubicBezTo>
                  <a:cubicBezTo>
                    <a:pt x="1459" y="1580"/>
                    <a:pt x="1853" y="1269"/>
                    <a:pt x="1853" y="794"/>
                  </a:cubicBezTo>
                  <a:cubicBezTo>
                    <a:pt x="1853" y="357"/>
                    <a:pt x="1496" y="0"/>
                    <a:pt x="1072"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6"/>
            <p:cNvSpPr/>
            <p:nvPr/>
          </p:nvSpPr>
          <p:spPr>
            <a:xfrm>
              <a:off x="3483972" y="4236345"/>
              <a:ext cx="42205" cy="36222"/>
            </a:xfrm>
            <a:custGeom>
              <a:avLst/>
              <a:gdLst/>
              <a:ahLst/>
              <a:cxnLst/>
              <a:rect l="l" t="t" r="r" b="b"/>
              <a:pathLst>
                <a:path w="1841" h="1580" extrusionOk="0">
                  <a:moveTo>
                    <a:pt x="1059" y="0"/>
                  </a:moveTo>
                  <a:cubicBezTo>
                    <a:pt x="345" y="0"/>
                    <a:pt x="1" y="847"/>
                    <a:pt x="490" y="1350"/>
                  </a:cubicBezTo>
                  <a:cubicBezTo>
                    <a:pt x="653" y="1508"/>
                    <a:pt x="852" y="1580"/>
                    <a:pt x="1046"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6"/>
            <p:cNvSpPr/>
            <p:nvPr/>
          </p:nvSpPr>
          <p:spPr>
            <a:xfrm>
              <a:off x="1380351" y="4428092"/>
              <a:ext cx="42182" cy="36061"/>
            </a:xfrm>
            <a:custGeom>
              <a:avLst/>
              <a:gdLst/>
              <a:ahLst/>
              <a:cxnLst/>
              <a:rect l="l" t="t" r="r" b="b"/>
              <a:pathLst>
                <a:path w="1840" h="1573" extrusionOk="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6"/>
            <p:cNvSpPr/>
            <p:nvPr/>
          </p:nvSpPr>
          <p:spPr>
            <a:xfrm>
              <a:off x="1571502" y="4428092"/>
              <a:ext cx="42205" cy="36061"/>
            </a:xfrm>
            <a:custGeom>
              <a:avLst/>
              <a:gdLst/>
              <a:ahLst/>
              <a:cxnLst/>
              <a:rect l="l" t="t" r="r" b="b"/>
              <a:pathLst>
                <a:path w="1841" h="1573" extrusionOk="0">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6"/>
            <p:cNvSpPr/>
            <p:nvPr/>
          </p:nvSpPr>
          <p:spPr>
            <a:xfrm>
              <a:off x="1762653" y="4428092"/>
              <a:ext cx="42503" cy="36176"/>
            </a:xfrm>
            <a:custGeom>
              <a:avLst/>
              <a:gdLst/>
              <a:ahLst/>
              <a:cxnLst/>
              <a:rect l="l" t="t" r="r" b="b"/>
              <a:pathLst>
                <a:path w="1854" h="1578" extrusionOk="0">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6"/>
            <p:cNvSpPr/>
            <p:nvPr/>
          </p:nvSpPr>
          <p:spPr>
            <a:xfrm>
              <a:off x="1954124" y="4428092"/>
              <a:ext cx="42182" cy="36176"/>
            </a:xfrm>
            <a:custGeom>
              <a:avLst/>
              <a:gdLst/>
              <a:ahLst/>
              <a:cxnLst/>
              <a:rect l="l" t="t" r="r" b="b"/>
              <a:pathLst>
                <a:path w="1840" h="1578" extrusionOk="0">
                  <a:moveTo>
                    <a:pt x="1046" y="1"/>
                  </a:moveTo>
                  <a:cubicBezTo>
                    <a:pt x="344" y="1"/>
                    <a:pt x="0" y="848"/>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6"/>
            <p:cNvSpPr/>
            <p:nvPr/>
          </p:nvSpPr>
          <p:spPr>
            <a:xfrm>
              <a:off x="2145275" y="4428092"/>
              <a:ext cx="42205" cy="36061"/>
            </a:xfrm>
            <a:custGeom>
              <a:avLst/>
              <a:gdLst/>
              <a:ahLst/>
              <a:cxnLst/>
              <a:rect l="l" t="t" r="r" b="b"/>
              <a:pathLst>
                <a:path w="1841" h="1573" extrusionOk="0">
                  <a:moveTo>
                    <a:pt x="1059" y="1"/>
                  </a:moveTo>
                  <a:cubicBezTo>
                    <a:pt x="358" y="1"/>
                    <a:pt x="0" y="848"/>
                    <a:pt x="503"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6"/>
            <p:cNvSpPr/>
            <p:nvPr/>
          </p:nvSpPr>
          <p:spPr>
            <a:xfrm>
              <a:off x="2336426" y="4428092"/>
              <a:ext cx="42205" cy="36061"/>
            </a:xfrm>
            <a:custGeom>
              <a:avLst/>
              <a:gdLst/>
              <a:ahLst/>
              <a:cxnLst/>
              <a:rect l="l" t="t" r="r" b="b"/>
              <a:pathLst>
                <a:path w="1841" h="1573" extrusionOk="0">
                  <a:moveTo>
                    <a:pt x="1060" y="1"/>
                  </a:moveTo>
                  <a:cubicBezTo>
                    <a:pt x="358" y="1"/>
                    <a:pt x="1" y="848"/>
                    <a:pt x="504" y="1337"/>
                  </a:cubicBezTo>
                  <a:cubicBezTo>
                    <a:pt x="662" y="1500"/>
                    <a:pt x="858" y="1573"/>
                    <a:pt x="1051" y="1573"/>
                  </a:cubicBezTo>
                  <a:cubicBezTo>
                    <a:pt x="1453" y="1573"/>
                    <a:pt x="1840" y="1256"/>
                    <a:pt x="1840"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6"/>
            <p:cNvSpPr/>
            <p:nvPr/>
          </p:nvSpPr>
          <p:spPr>
            <a:xfrm>
              <a:off x="2527897" y="4428092"/>
              <a:ext cx="42182" cy="36061"/>
            </a:xfrm>
            <a:custGeom>
              <a:avLst/>
              <a:gdLst/>
              <a:ahLst/>
              <a:cxnLst/>
              <a:rect l="l" t="t" r="r" b="b"/>
              <a:pathLst>
                <a:path w="1840" h="1573" extrusionOk="0">
                  <a:moveTo>
                    <a:pt x="1046" y="1"/>
                  </a:moveTo>
                  <a:cubicBezTo>
                    <a:pt x="344"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6"/>
            <p:cNvSpPr/>
            <p:nvPr/>
          </p:nvSpPr>
          <p:spPr>
            <a:xfrm>
              <a:off x="2719048" y="4428092"/>
              <a:ext cx="42205" cy="36061"/>
            </a:xfrm>
            <a:custGeom>
              <a:avLst/>
              <a:gdLst/>
              <a:ahLst/>
              <a:cxnLst/>
              <a:rect l="l" t="t" r="r" b="b"/>
              <a:pathLst>
                <a:path w="1841" h="1573" extrusionOk="0">
                  <a:moveTo>
                    <a:pt x="1046" y="1"/>
                  </a:moveTo>
                  <a:cubicBezTo>
                    <a:pt x="345"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6"/>
            <p:cNvSpPr/>
            <p:nvPr/>
          </p:nvSpPr>
          <p:spPr>
            <a:xfrm>
              <a:off x="2910199" y="4428092"/>
              <a:ext cx="42205" cy="36061"/>
            </a:xfrm>
            <a:custGeom>
              <a:avLst/>
              <a:gdLst/>
              <a:ahLst/>
              <a:cxnLst/>
              <a:rect l="l" t="t" r="r" b="b"/>
              <a:pathLst>
                <a:path w="1841" h="1573" extrusionOk="0">
                  <a:moveTo>
                    <a:pt x="1059" y="1"/>
                  </a:moveTo>
                  <a:cubicBezTo>
                    <a:pt x="358" y="1"/>
                    <a:pt x="1" y="848"/>
                    <a:pt x="504"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6"/>
            <p:cNvSpPr/>
            <p:nvPr/>
          </p:nvSpPr>
          <p:spPr>
            <a:xfrm>
              <a:off x="3101349" y="4428092"/>
              <a:ext cx="42205" cy="36061"/>
            </a:xfrm>
            <a:custGeom>
              <a:avLst/>
              <a:gdLst/>
              <a:ahLst/>
              <a:cxnLst/>
              <a:rect l="l" t="t" r="r" b="b"/>
              <a:pathLst>
                <a:path w="1841" h="1573" extrusionOk="0">
                  <a:moveTo>
                    <a:pt x="1060" y="1"/>
                  </a:moveTo>
                  <a:cubicBezTo>
                    <a:pt x="358" y="1"/>
                    <a:pt x="1" y="848"/>
                    <a:pt x="504" y="1337"/>
                  </a:cubicBezTo>
                  <a:cubicBezTo>
                    <a:pt x="662" y="1500"/>
                    <a:pt x="858" y="1573"/>
                    <a:pt x="1051" y="1573"/>
                  </a:cubicBezTo>
                  <a:cubicBezTo>
                    <a:pt x="1453" y="1573"/>
                    <a:pt x="1841" y="1256"/>
                    <a:pt x="1841" y="782"/>
                  </a:cubicBezTo>
                  <a:cubicBezTo>
                    <a:pt x="1841"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6"/>
            <p:cNvSpPr/>
            <p:nvPr/>
          </p:nvSpPr>
          <p:spPr>
            <a:xfrm>
              <a:off x="3292592" y="4428092"/>
              <a:ext cx="42435" cy="36061"/>
            </a:xfrm>
            <a:custGeom>
              <a:avLst/>
              <a:gdLst/>
              <a:ahLst/>
              <a:cxnLst/>
              <a:rect l="l" t="t" r="r" b="b"/>
              <a:pathLst>
                <a:path w="1851" h="1573" extrusionOk="0">
                  <a:moveTo>
                    <a:pt x="1053" y="1"/>
                  </a:moveTo>
                  <a:cubicBezTo>
                    <a:pt x="349" y="1"/>
                    <a:pt x="1" y="851"/>
                    <a:pt x="500" y="1337"/>
                  </a:cubicBezTo>
                  <a:cubicBezTo>
                    <a:pt x="659" y="1500"/>
                    <a:pt x="856" y="1573"/>
                    <a:pt x="1050" y="1573"/>
                  </a:cubicBezTo>
                  <a:cubicBezTo>
                    <a:pt x="1457" y="1573"/>
                    <a:pt x="1850" y="1256"/>
                    <a:pt x="1850" y="782"/>
                  </a:cubicBezTo>
                  <a:cubicBezTo>
                    <a:pt x="1850" y="358"/>
                    <a:pt x="1493" y="1"/>
                    <a:pt x="1069" y="1"/>
                  </a:cubicBezTo>
                  <a:cubicBezTo>
                    <a:pt x="1064" y="1"/>
                    <a:pt x="1058" y="1"/>
                    <a:pt x="105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6"/>
            <p:cNvSpPr/>
            <p:nvPr/>
          </p:nvSpPr>
          <p:spPr>
            <a:xfrm>
              <a:off x="3483972" y="4428092"/>
              <a:ext cx="42205" cy="36176"/>
            </a:xfrm>
            <a:custGeom>
              <a:avLst/>
              <a:gdLst/>
              <a:ahLst/>
              <a:cxnLst/>
              <a:rect l="l" t="t" r="r" b="b"/>
              <a:pathLst>
                <a:path w="1841" h="1578" extrusionOk="0">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6"/>
            <p:cNvSpPr/>
            <p:nvPr/>
          </p:nvSpPr>
          <p:spPr>
            <a:xfrm>
              <a:off x="1380351" y="4619838"/>
              <a:ext cx="42182" cy="36084"/>
            </a:xfrm>
            <a:custGeom>
              <a:avLst/>
              <a:gdLst/>
              <a:ahLst/>
              <a:cxnLst/>
              <a:rect l="l" t="t" r="r" b="b"/>
              <a:pathLst>
                <a:path w="1840" h="1574" extrusionOk="0">
                  <a:moveTo>
                    <a:pt x="1082" y="1"/>
                  </a:moveTo>
                  <a:cubicBezTo>
                    <a:pt x="1074" y="1"/>
                    <a:pt x="1067" y="1"/>
                    <a:pt x="1059" y="1"/>
                  </a:cubicBezTo>
                  <a:cubicBezTo>
                    <a:pt x="358" y="1"/>
                    <a:pt x="0" y="848"/>
                    <a:pt x="490" y="1338"/>
                  </a:cubicBezTo>
                  <a:cubicBezTo>
                    <a:pt x="653" y="1501"/>
                    <a:pt x="852" y="1574"/>
                    <a:pt x="1046" y="1574"/>
                  </a:cubicBezTo>
                  <a:cubicBezTo>
                    <a:pt x="1453" y="1574"/>
                    <a:pt x="1840" y="1257"/>
                    <a:pt x="1840" y="782"/>
                  </a:cubicBezTo>
                  <a:cubicBezTo>
                    <a:pt x="1840" y="353"/>
                    <a:pt x="1495" y="1"/>
                    <a:pt x="1082"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6"/>
            <p:cNvSpPr/>
            <p:nvPr/>
          </p:nvSpPr>
          <p:spPr>
            <a:xfrm>
              <a:off x="1571502" y="4619838"/>
              <a:ext cx="42205" cy="36084"/>
            </a:xfrm>
            <a:custGeom>
              <a:avLst/>
              <a:gdLst/>
              <a:ahLst/>
              <a:cxnLst/>
              <a:rect l="l" t="t" r="r" b="b"/>
              <a:pathLst>
                <a:path w="1841" h="1574" extrusionOk="0">
                  <a:moveTo>
                    <a:pt x="1083" y="1"/>
                  </a:moveTo>
                  <a:cubicBezTo>
                    <a:pt x="1075" y="1"/>
                    <a:pt x="1067" y="1"/>
                    <a:pt x="1059" y="1"/>
                  </a:cubicBezTo>
                  <a:cubicBezTo>
                    <a:pt x="358" y="1"/>
                    <a:pt x="1" y="848"/>
                    <a:pt x="503" y="1338"/>
                  </a:cubicBezTo>
                  <a:cubicBezTo>
                    <a:pt x="662" y="1501"/>
                    <a:pt x="858" y="1574"/>
                    <a:pt x="1051" y="1574"/>
                  </a:cubicBezTo>
                  <a:cubicBezTo>
                    <a:pt x="1453" y="1574"/>
                    <a:pt x="1840" y="1257"/>
                    <a:pt x="1840" y="782"/>
                  </a:cubicBezTo>
                  <a:cubicBezTo>
                    <a:pt x="1840" y="353"/>
                    <a:pt x="1508"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6"/>
            <p:cNvSpPr/>
            <p:nvPr/>
          </p:nvSpPr>
          <p:spPr>
            <a:xfrm>
              <a:off x="1762653" y="4619838"/>
              <a:ext cx="42503" cy="36084"/>
            </a:xfrm>
            <a:custGeom>
              <a:avLst/>
              <a:gdLst/>
              <a:ahLst/>
              <a:cxnLst/>
              <a:rect l="l" t="t" r="r" b="b"/>
              <a:pathLst>
                <a:path w="1854" h="1574" extrusionOk="0">
                  <a:moveTo>
                    <a:pt x="1083" y="1"/>
                  </a:moveTo>
                  <a:cubicBezTo>
                    <a:pt x="1075" y="1"/>
                    <a:pt x="1067" y="1"/>
                    <a:pt x="1060" y="1"/>
                  </a:cubicBezTo>
                  <a:cubicBezTo>
                    <a:pt x="358" y="1"/>
                    <a:pt x="1" y="848"/>
                    <a:pt x="504" y="1338"/>
                  </a:cubicBezTo>
                  <a:cubicBezTo>
                    <a:pt x="662" y="1501"/>
                    <a:pt x="860" y="1574"/>
                    <a:pt x="1054" y="1574"/>
                  </a:cubicBezTo>
                  <a:cubicBezTo>
                    <a:pt x="1460" y="1574"/>
                    <a:pt x="1854" y="1257"/>
                    <a:pt x="1854" y="782"/>
                  </a:cubicBezTo>
                  <a:cubicBezTo>
                    <a:pt x="1854"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6"/>
            <p:cNvSpPr/>
            <p:nvPr/>
          </p:nvSpPr>
          <p:spPr>
            <a:xfrm>
              <a:off x="1954193" y="4619838"/>
              <a:ext cx="42114" cy="36084"/>
            </a:xfrm>
            <a:custGeom>
              <a:avLst/>
              <a:gdLst/>
              <a:ahLst/>
              <a:cxnLst/>
              <a:rect l="l" t="t" r="r" b="b"/>
              <a:pathLst>
                <a:path w="1837" h="1574" extrusionOk="0">
                  <a:moveTo>
                    <a:pt x="1066" y="1"/>
                  </a:moveTo>
                  <a:cubicBezTo>
                    <a:pt x="1059" y="1"/>
                    <a:pt x="1051" y="1"/>
                    <a:pt x="1043" y="1"/>
                  </a:cubicBezTo>
                  <a:cubicBezTo>
                    <a:pt x="1037" y="1"/>
                    <a:pt x="1032" y="1"/>
                    <a:pt x="1027" y="1"/>
                  </a:cubicBezTo>
                  <a:cubicBezTo>
                    <a:pt x="336" y="1"/>
                    <a:pt x="1" y="852"/>
                    <a:pt x="487" y="1338"/>
                  </a:cubicBezTo>
                  <a:cubicBezTo>
                    <a:pt x="650" y="1501"/>
                    <a:pt x="849" y="1574"/>
                    <a:pt x="1043" y="1574"/>
                  </a:cubicBezTo>
                  <a:cubicBezTo>
                    <a:pt x="1450" y="1574"/>
                    <a:pt x="1837" y="1257"/>
                    <a:pt x="1837" y="782"/>
                  </a:cubicBezTo>
                  <a:cubicBezTo>
                    <a:pt x="1837" y="353"/>
                    <a:pt x="1492" y="1"/>
                    <a:pt x="106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6"/>
            <p:cNvSpPr/>
            <p:nvPr/>
          </p:nvSpPr>
          <p:spPr>
            <a:xfrm>
              <a:off x="2145275" y="4619838"/>
              <a:ext cx="42205" cy="36084"/>
            </a:xfrm>
            <a:custGeom>
              <a:avLst/>
              <a:gdLst/>
              <a:ahLst/>
              <a:cxnLst/>
              <a:rect l="l" t="t" r="r" b="b"/>
              <a:pathLst>
                <a:path w="1841" h="1574" extrusionOk="0">
                  <a:moveTo>
                    <a:pt x="1083" y="1"/>
                  </a:moveTo>
                  <a:cubicBezTo>
                    <a:pt x="1075" y="1"/>
                    <a:pt x="1067" y="1"/>
                    <a:pt x="1059" y="1"/>
                  </a:cubicBezTo>
                  <a:cubicBezTo>
                    <a:pt x="358" y="1"/>
                    <a:pt x="0" y="848"/>
                    <a:pt x="503" y="1338"/>
                  </a:cubicBezTo>
                  <a:cubicBezTo>
                    <a:pt x="662" y="1501"/>
                    <a:pt x="858" y="1574"/>
                    <a:pt x="1051" y="1574"/>
                  </a:cubicBezTo>
                  <a:cubicBezTo>
                    <a:pt x="1453" y="1574"/>
                    <a:pt x="1840" y="1257"/>
                    <a:pt x="1840" y="782"/>
                  </a:cubicBezTo>
                  <a:cubicBezTo>
                    <a:pt x="1840" y="353"/>
                    <a:pt x="1508"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6"/>
            <p:cNvSpPr/>
            <p:nvPr/>
          </p:nvSpPr>
          <p:spPr>
            <a:xfrm>
              <a:off x="2336426" y="4619838"/>
              <a:ext cx="42205" cy="36084"/>
            </a:xfrm>
            <a:custGeom>
              <a:avLst/>
              <a:gdLst/>
              <a:ahLst/>
              <a:cxnLst/>
              <a:rect l="l" t="t" r="r" b="b"/>
              <a:pathLst>
                <a:path w="1841" h="1574" extrusionOk="0">
                  <a:moveTo>
                    <a:pt x="1083" y="1"/>
                  </a:moveTo>
                  <a:cubicBezTo>
                    <a:pt x="1075" y="1"/>
                    <a:pt x="1067" y="1"/>
                    <a:pt x="1060" y="1"/>
                  </a:cubicBezTo>
                  <a:cubicBezTo>
                    <a:pt x="358" y="1"/>
                    <a:pt x="1" y="848"/>
                    <a:pt x="504" y="1338"/>
                  </a:cubicBezTo>
                  <a:cubicBezTo>
                    <a:pt x="662" y="1501"/>
                    <a:pt x="858" y="1574"/>
                    <a:pt x="1051" y="1574"/>
                  </a:cubicBezTo>
                  <a:cubicBezTo>
                    <a:pt x="1453" y="1574"/>
                    <a:pt x="1840" y="1257"/>
                    <a:pt x="1840" y="782"/>
                  </a:cubicBezTo>
                  <a:cubicBezTo>
                    <a:pt x="1840"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6"/>
            <p:cNvSpPr/>
            <p:nvPr/>
          </p:nvSpPr>
          <p:spPr>
            <a:xfrm>
              <a:off x="2527897" y="4619838"/>
              <a:ext cx="42182" cy="36084"/>
            </a:xfrm>
            <a:custGeom>
              <a:avLst/>
              <a:gdLst/>
              <a:ahLst/>
              <a:cxnLst/>
              <a:rect l="l" t="t" r="r" b="b"/>
              <a:pathLst>
                <a:path w="1840" h="1574" extrusionOk="0">
                  <a:moveTo>
                    <a:pt x="1069" y="1"/>
                  </a:moveTo>
                  <a:cubicBezTo>
                    <a:pt x="1061" y="1"/>
                    <a:pt x="1054" y="1"/>
                    <a:pt x="1046" y="1"/>
                  </a:cubicBezTo>
                  <a:cubicBezTo>
                    <a:pt x="344" y="1"/>
                    <a:pt x="0" y="848"/>
                    <a:pt x="490" y="1338"/>
                  </a:cubicBezTo>
                  <a:cubicBezTo>
                    <a:pt x="648" y="1501"/>
                    <a:pt x="846" y="1574"/>
                    <a:pt x="1040" y="1574"/>
                  </a:cubicBezTo>
                  <a:cubicBezTo>
                    <a:pt x="1446" y="1574"/>
                    <a:pt x="1840" y="1257"/>
                    <a:pt x="1840" y="782"/>
                  </a:cubicBezTo>
                  <a:cubicBezTo>
                    <a:pt x="1840" y="353"/>
                    <a:pt x="1495" y="1"/>
                    <a:pt x="106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6"/>
            <p:cNvSpPr/>
            <p:nvPr/>
          </p:nvSpPr>
          <p:spPr>
            <a:xfrm>
              <a:off x="2719048" y="4619838"/>
              <a:ext cx="42205" cy="36084"/>
            </a:xfrm>
            <a:custGeom>
              <a:avLst/>
              <a:gdLst/>
              <a:ahLst/>
              <a:cxnLst/>
              <a:rect l="l" t="t" r="r" b="b"/>
              <a:pathLst>
                <a:path w="1841" h="1574" extrusionOk="0">
                  <a:moveTo>
                    <a:pt x="1069" y="1"/>
                  </a:moveTo>
                  <a:cubicBezTo>
                    <a:pt x="1062" y="1"/>
                    <a:pt x="1054" y="1"/>
                    <a:pt x="1046" y="1"/>
                  </a:cubicBezTo>
                  <a:cubicBezTo>
                    <a:pt x="345" y="1"/>
                    <a:pt x="0" y="848"/>
                    <a:pt x="490" y="1338"/>
                  </a:cubicBezTo>
                  <a:cubicBezTo>
                    <a:pt x="653" y="1501"/>
                    <a:pt x="852" y="1574"/>
                    <a:pt x="1046" y="1574"/>
                  </a:cubicBezTo>
                  <a:cubicBezTo>
                    <a:pt x="1453" y="1574"/>
                    <a:pt x="1840" y="1257"/>
                    <a:pt x="1840" y="782"/>
                  </a:cubicBezTo>
                  <a:cubicBezTo>
                    <a:pt x="1840" y="353"/>
                    <a:pt x="1496" y="1"/>
                    <a:pt x="106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6"/>
            <p:cNvSpPr/>
            <p:nvPr/>
          </p:nvSpPr>
          <p:spPr>
            <a:xfrm>
              <a:off x="2910199" y="4619838"/>
              <a:ext cx="42205" cy="36084"/>
            </a:xfrm>
            <a:custGeom>
              <a:avLst/>
              <a:gdLst/>
              <a:ahLst/>
              <a:cxnLst/>
              <a:rect l="l" t="t" r="r" b="b"/>
              <a:pathLst>
                <a:path w="1841" h="1574" extrusionOk="0">
                  <a:moveTo>
                    <a:pt x="1083" y="1"/>
                  </a:moveTo>
                  <a:cubicBezTo>
                    <a:pt x="1075" y="1"/>
                    <a:pt x="1067" y="1"/>
                    <a:pt x="1059" y="1"/>
                  </a:cubicBezTo>
                  <a:cubicBezTo>
                    <a:pt x="358" y="1"/>
                    <a:pt x="1" y="848"/>
                    <a:pt x="504" y="1338"/>
                  </a:cubicBezTo>
                  <a:cubicBezTo>
                    <a:pt x="662" y="1501"/>
                    <a:pt x="858" y="1574"/>
                    <a:pt x="1051" y="1574"/>
                  </a:cubicBezTo>
                  <a:cubicBezTo>
                    <a:pt x="1453" y="1574"/>
                    <a:pt x="1840" y="1257"/>
                    <a:pt x="1840" y="782"/>
                  </a:cubicBezTo>
                  <a:cubicBezTo>
                    <a:pt x="1840"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6"/>
            <p:cNvSpPr/>
            <p:nvPr/>
          </p:nvSpPr>
          <p:spPr>
            <a:xfrm>
              <a:off x="3101349" y="4619838"/>
              <a:ext cx="42205" cy="36084"/>
            </a:xfrm>
            <a:custGeom>
              <a:avLst/>
              <a:gdLst/>
              <a:ahLst/>
              <a:cxnLst/>
              <a:rect l="l" t="t" r="r" b="b"/>
              <a:pathLst>
                <a:path w="1841" h="1574" extrusionOk="0">
                  <a:moveTo>
                    <a:pt x="1083" y="1"/>
                  </a:moveTo>
                  <a:cubicBezTo>
                    <a:pt x="1075" y="1"/>
                    <a:pt x="1068" y="1"/>
                    <a:pt x="1060" y="1"/>
                  </a:cubicBezTo>
                  <a:cubicBezTo>
                    <a:pt x="358" y="1"/>
                    <a:pt x="1" y="848"/>
                    <a:pt x="504" y="1338"/>
                  </a:cubicBezTo>
                  <a:cubicBezTo>
                    <a:pt x="662" y="1501"/>
                    <a:pt x="858" y="1574"/>
                    <a:pt x="1051" y="1574"/>
                  </a:cubicBezTo>
                  <a:cubicBezTo>
                    <a:pt x="1453" y="1574"/>
                    <a:pt x="1841" y="1257"/>
                    <a:pt x="1841" y="782"/>
                  </a:cubicBezTo>
                  <a:cubicBezTo>
                    <a:pt x="1841"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6"/>
            <p:cNvSpPr/>
            <p:nvPr/>
          </p:nvSpPr>
          <p:spPr>
            <a:xfrm>
              <a:off x="3292523" y="4619861"/>
              <a:ext cx="42503" cy="36061"/>
            </a:xfrm>
            <a:custGeom>
              <a:avLst/>
              <a:gdLst/>
              <a:ahLst/>
              <a:cxnLst/>
              <a:rect l="l" t="t" r="r" b="b"/>
              <a:pathLst>
                <a:path w="1854" h="1573" extrusionOk="0">
                  <a:moveTo>
                    <a:pt x="1059" y="0"/>
                  </a:moveTo>
                  <a:cubicBezTo>
                    <a:pt x="357" y="0"/>
                    <a:pt x="0" y="847"/>
                    <a:pt x="503" y="1337"/>
                  </a:cubicBezTo>
                  <a:cubicBezTo>
                    <a:pt x="666" y="1500"/>
                    <a:pt x="865" y="1573"/>
                    <a:pt x="1059" y="1573"/>
                  </a:cubicBezTo>
                  <a:cubicBezTo>
                    <a:pt x="1466" y="1573"/>
                    <a:pt x="1853" y="1256"/>
                    <a:pt x="1853" y="781"/>
                  </a:cubicBezTo>
                  <a:cubicBezTo>
                    <a:pt x="1853" y="344"/>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6"/>
            <p:cNvSpPr/>
            <p:nvPr/>
          </p:nvSpPr>
          <p:spPr>
            <a:xfrm>
              <a:off x="3484063" y="4619838"/>
              <a:ext cx="42114" cy="36084"/>
            </a:xfrm>
            <a:custGeom>
              <a:avLst/>
              <a:gdLst/>
              <a:ahLst/>
              <a:cxnLst/>
              <a:rect l="l" t="t" r="r" b="b"/>
              <a:pathLst>
                <a:path w="1837" h="1574" extrusionOk="0">
                  <a:moveTo>
                    <a:pt x="1078" y="1"/>
                  </a:moveTo>
                  <a:cubicBezTo>
                    <a:pt x="1071" y="1"/>
                    <a:pt x="1063" y="1"/>
                    <a:pt x="1055" y="1"/>
                  </a:cubicBezTo>
                  <a:cubicBezTo>
                    <a:pt x="1050" y="1"/>
                    <a:pt x="1045" y="1"/>
                    <a:pt x="1039" y="1"/>
                  </a:cubicBezTo>
                  <a:cubicBezTo>
                    <a:pt x="336" y="1"/>
                    <a:pt x="0" y="852"/>
                    <a:pt x="486" y="1338"/>
                  </a:cubicBezTo>
                  <a:cubicBezTo>
                    <a:pt x="649" y="1501"/>
                    <a:pt x="848" y="1574"/>
                    <a:pt x="1043" y="1574"/>
                  </a:cubicBezTo>
                  <a:cubicBezTo>
                    <a:pt x="1449" y="1574"/>
                    <a:pt x="1836" y="1257"/>
                    <a:pt x="1836" y="782"/>
                  </a:cubicBezTo>
                  <a:cubicBezTo>
                    <a:pt x="1836" y="353"/>
                    <a:pt x="1492" y="1"/>
                    <a:pt x="1078"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6"/>
            <p:cNvSpPr/>
            <p:nvPr/>
          </p:nvSpPr>
          <p:spPr>
            <a:xfrm>
              <a:off x="1380351" y="4811310"/>
              <a:ext cx="42182" cy="36245"/>
            </a:xfrm>
            <a:custGeom>
              <a:avLst/>
              <a:gdLst/>
              <a:ahLst/>
              <a:cxnLst/>
              <a:rect l="l" t="t" r="r" b="b"/>
              <a:pathLst>
                <a:path w="1840" h="1581" extrusionOk="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6"/>
            <p:cNvSpPr/>
            <p:nvPr/>
          </p:nvSpPr>
          <p:spPr>
            <a:xfrm>
              <a:off x="1571502" y="4811310"/>
              <a:ext cx="42205" cy="36245"/>
            </a:xfrm>
            <a:custGeom>
              <a:avLst/>
              <a:gdLst/>
              <a:ahLst/>
              <a:cxnLst/>
              <a:rect l="l" t="t" r="r" b="b"/>
              <a:pathLst>
                <a:path w="1841" h="1581" extrusionOk="0">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6"/>
            <p:cNvSpPr/>
            <p:nvPr/>
          </p:nvSpPr>
          <p:spPr>
            <a:xfrm>
              <a:off x="1762653" y="4811310"/>
              <a:ext cx="42503" cy="36382"/>
            </a:xfrm>
            <a:custGeom>
              <a:avLst/>
              <a:gdLst/>
              <a:ahLst/>
              <a:cxnLst/>
              <a:rect l="l" t="t" r="r" b="b"/>
              <a:pathLst>
                <a:path w="1854" h="1587" extrusionOk="0">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6"/>
            <p:cNvSpPr/>
            <p:nvPr/>
          </p:nvSpPr>
          <p:spPr>
            <a:xfrm>
              <a:off x="1953826" y="4811310"/>
              <a:ext cx="42480" cy="36382"/>
            </a:xfrm>
            <a:custGeom>
              <a:avLst/>
              <a:gdLst/>
              <a:ahLst/>
              <a:cxnLst/>
              <a:rect l="l" t="t" r="r" b="b"/>
              <a:pathLst>
                <a:path w="1853" h="1587" extrusionOk="0">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6"/>
            <p:cNvSpPr/>
            <p:nvPr/>
          </p:nvSpPr>
          <p:spPr>
            <a:xfrm>
              <a:off x="2145275" y="4811310"/>
              <a:ext cx="42205" cy="36245"/>
            </a:xfrm>
            <a:custGeom>
              <a:avLst/>
              <a:gdLst/>
              <a:ahLst/>
              <a:cxnLst/>
              <a:rect l="l" t="t" r="r" b="b"/>
              <a:pathLst>
                <a:path w="1841" h="1581" extrusionOk="0">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6"/>
            <p:cNvSpPr/>
            <p:nvPr/>
          </p:nvSpPr>
          <p:spPr>
            <a:xfrm>
              <a:off x="2336426" y="4811310"/>
              <a:ext cx="42205" cy="36245"/>
            </a:xfrm>
            <a:custGeom>
              <a:avLst/>
              <a:gdLst/>
              <a:ahLst/>
              <a:cxnLst/>
              <a:rect l="l" t="t" r="r" b="b"/>
              <a:pathLst>
                <a:path w="1841" h="1581" extrusionOk="0">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6"/>
            <p:cNvSpPr/>
            <p:nvPr/>
          </p:nvSpPr>
          <p:spPr>
            <a:xfrm>
              <a:off x="2527897" y="4811310"/>
              <a:ext cx="42182" cy="36245"/>
            </a:xfrm>
            <a:custGeom>
              <a:avLst/>
              <a:gdLst/>
              <a:ahLst/>
              <a:cxnLst/>
              <a:rect l="l" t="t" r="r" b="b"/>
              <a:pathLst>
                <a:path w="1840" h="1581" extrusionOk="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6"/>
            <p:cNvSpPr/>
            <p:nvPr/>
          </p:nvSpPr>
          <p:spPr>
            <a:xfrm>
              <a:off x="2719048" y="4811310"/>
              <a:ext cx="42205" cy="36245"/>
            </a:xfrm>
            <a:custGeom>
              <a:avLst/>
              <a:gdLst/>
              <a:ahLst/>
              <a:cxnLst/>
              <a:rect l="l" t="t" r="r" b="b"/>
              <a:pathLst>
                <a:path w="1841" h="1581" extrusionOk="0">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6"/>
            <p:cNvSpPr/>
            <p:nvPr/>
          </p:nvSpPr>
          <p:spPr>
            <a:xfrm>
              <a:off x="2910199" y="4811310"/>
              <a:ext cx="42205" cy="36245"/>
            </a:xfrm>
            <a:custGeom>
              <a:avLst/>
              <a:gdLst/>
              <a:ahLst/>
              <a:cxnLst/>
              <a:rect l="l" t="t" r="r" b="b"/>
              <a:pathLst>
                <a:path w="1841" h="1581" extrusionOk="0">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6"/>
            <p:cNvSpPr/>
            <p:nvPr/>
          </p:nvSpPr>
          <p:spPr>
            <a:xfrm>
              <a:off x="3101349" y="4811310"/>
              <a:ext cx="42205" cy="36245"/>
            </a:xfrm>
            <a:custGeom>
              <a:avLst/>
              <a:gdLst/>
              <a:ahLst/>
              <a:cxnLst/>
              <a:rect l="l" t="t" r="r" b="b"/>
              <a:pathLst>
                <a:path w="1841" h="1581" extrusionOk="0">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6"/>
            <p:cNvSpPr/>
            <p:nvPr/>
          </p:nvSpPr>
          <p:spPr>
            <a:xfrm>
              <a:off x="3292523" y="4811310"/>
              <a:ext cx="42503" cy="36382"/>
            </a:xfrm>
            <a:custGeom>
              <a:avLst/>
              <a:gdLst/>
              <a:ahLst/>
              <a:cxnLst/>
              <a:rect l="l" t="t" r="r" b="b"/>
              <a:pathLst>
                <a:path w="1854" h="1587" extrusionOk="0">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6"/>
            <p:cNvSpPr/>
            <p:nvPr/>
          </p:nvSpPr>
          <p:spPr>
            <a:xfrm>
              <a:off x="3483972" y="4811310"/>
              <a:ext cx="42205" cy="36382"/>
            </a:xfrm>
            <a:custGeom>
              <a:avLst/>
              <a:gdLst/>
              <a:ahLst/>
              <a:cxnLst/>
              <a:rect l="l" t="t" r="r" b="b"/>
              <a:pathLst>
                <a:path w="1841" h="1587" extrusionOk="0">
                  <a:moveTo>
                    <a:pt x="1059" y="1"/>
                  </a:moveTo>
                  <a:cubicBezTo>
                    <a:pt x="345" y="1"/>
                    <a:pt x="1" y="861"/>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6"/>
            <p:cNvSpPr/>
            <p:nvPr/>
          </p:nvSpPr>
          <p:spPr>
            <a:xfrm>
              <a:off x="1380351" y="5003080"/>
              <a:ext cx="42182" cy="36222"/>
            </a:xfrm>
            <a:custGeom>
              <a:avLst/>
              <a:gdLst/>
              <a:ahLst/>
              <a:cxnLst/>
              <a:rect l="l" t="t" r="r" b="b"/>
              <a:pathLst>
                <a:path w="1840" h="1580" extrusionOk="0">
                  <a:moveTo>
                    <a:pt x="1059" y="0"/>
                  </a:moveTo>
                  <a:cubicBezTo>
                    <a:pt x="344" y="0"/>
                    <a:pt x="0" y="847"/>
                    <a:pt x="490" y="1350"/>
                  </a:cubicBezTo>
                  <a:cubicBezTo>
                    <a:pt x="653" y="1509"/>
                    <a:pt x="851" y="1580"/>
                    <a:pt x="1046" y="1580"/>
                  </a:cubicBezTo>
                  <a:cubicBezTo>
                    <a:pt x="1452" y="1580"/>
                    <a:pt x="1840" y="1269"/>
                    <a:pt x="1840" y="794"/>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6"/>
            <p:cNvSpPr/>
            <p:nvPr/>
          </p:nvSpPr>
          <p:spPr>
            <a:xfrm>
              <a:off x="1571502" y="5003080"/>
              <a:ext cx="42205" cy="36222"/>
            </a:xfrm>
            <a:custGeom>
              <a:avLst/>
              <a:gdLst/>
              <a:ahLst/>
              <a:cxnLst/>
              <a:rect l="l" t="t" r="r" b="b"/>
              <a:pathLst>
                <a:path w="1841" h="1580" extrusionOk="0">
                  <a:moveTo>
                    <a:pt x="1059" y="0"/>
                  </a:moveTo>
                  <a:cubicBezTo>
                    <a:pt x="358" y="0"/>
                    <a:pt x="1" y="847"/>
                    <a:pt x="503" y="1350"/>
                  </a:cubicBezTo>
                  <a:cubicBezTo>
                    <a:pt x="662" y="1509"/>
                    <a:pt x="858" y="1580"/>
                    <a:pt x="1050" y="1580"/>
                  </a:cubicBezTo>
                  <a:cubicBezTo>
                    <a:pt x="1453" y="1580"/>
                    <a:pt x="1840" y="1269"/>
                    <a:pt x="1840" y="794"/>
                  </a:cubicBezTo>
                  <a:cubicBezTo>
                    <a:pt x="1840" y="358"/>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6"/>
            <p:cNvSpPr/>
            <p:nvPr/>
          </p:nvSpPr>
          <p:spPr>
            <a:xfrm>
              <a:off x="1762653" y="5003080"/>
              <a:ext cx="42503" cy="36222"/>
            </a:xfrm>
            <a:custGeom>
              <a:avLst/>
              <a:gdLst/>
              <a:ahLst/>
              <a:cxnLst/>
              <a:rect l="l" t="t" r="r" b="b"/>
              <a:pathLst>
                <a:path w="1854" h="1580" extrusionOk="0">
                  <a:moveTo>
                    <a:pt x="1060" y="0"/>
                  </a:moveTo>
                  <a:cubicBezTo>
                    <a:pt x="358" y="0"/>
                    <a:pt x="1" y="847"/>
                    <a:pt x="504" y="1350"/>
                  </a:cubicBezTo>
                  <a:cubicBezTo>
                    <a:pt x="666" y="1509"/>
                    <a:pt x="865" y="1580"/>
                    <a:pt x="1060" y="1580"/>
                  </a:cubicBezTo>
                  <a:cubicBezTo>
                    <a:pt x="1466" y="1580"/>
                    <a:pt x="1854" y="1269"/>
                    <a:pt x="1854" y="794"/>
                  </a:cubicBezTo>
                  <a:cubicBezTo>
                    <a:pt x="1854"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6"/>
            <p:cNvSpPr/>
            <p:nvPr/>
          </p:nvSpPr>
          <p:spPr>
            <a:xfrm>
              <a:off x="1953826" y="5003080"/>
              <a:ext cx="42480" cy="36359"/>
            </a:xfrm>
            <a:custGeom>
              <a:avLst/>
              <a:gdLst/>
              <a:ahLst/>
              <a:cxnLst/>
              <a:rect l="l" t="t" r="r" b="b"/>
              <a:pathLst>
                <a:path w="1853" h="1586" extrusionOk="0">
                  <a:moveTo>
                    <a:pt x="1059" y="0"/>
                  </a:moveTo>
                  <a:cubicBezTo>
                    <a:pt x="357" y="0"/>
                    <a:pt x="0" y="847"/>
                    <a:pt x="503" y="1350"/>
                  </a:cubicBezTo>
                  <a:cubicBezTo>
                    <a:pt x="666" y="1513"/>
                    <a:pt x="865" y="1586"/>
                    <a:pt x="1059" y="1586"/>
                  </a:cubicBezTo>
                  <a:cubicBezTo>
                    <a:pt x="1466" y="1586"/>
                    <a:pt x="1853" y="1269"/>
                    <a:pt x="1853" y="794"/>
                  </a:cubicBezTo>
                  <a:cubicBezTo>
                    <a:pt x="1853" y="358"/>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6"/>
            <p:cNvSpPr/>
            <p:nvPr/>
          </p:nvSpPr>
          <p:spPr>
            <a:xfrm>
              <a:off x="2145275" y="5003080"/>
              <a:ext cx="42205" cy="36222"/>
            </a:xfrm>
            <a:custGeom>
              <a:avLst/>
              <a:gdLst/>
              <a:ahLst/>
              <a:cxnLst/>
              <a:rect l="l" t="t" r="r" b="b"/>
              <a:pathLst>
                <a:path w="1841" h="1580" extrusionOk="0">
                  <a:moveTo>
                    <a:pt x="1059" y="0"/>
                  </a:moveTo>
                  <a:cubicBezTo>
                    <a:pt x="358" y="0"/>
                    <a:pt x="0" y="847"/>
                    <a:pt x="503" y="1350"/>
                  </a:cubicBezTo>
                  <a:cubicBezTo>
                    <a:pt x="662" y="1509"/>
                    <a:pt x="858" y="1580"/>
                    <a:pt x="1050" y="1580"/>
                  </a:cubicBezTo>
                  <a:cubicBezTo>
                    <a:pt x="1453" y="1580"/>
                    <a:pt x="1840" y="1269"/>
                    <a:pt x="1840" y="794"/>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6"/>
            <p:cNvSpPr/>
            <p:nvPr/>
          </p:nvSpPr>
          <p:spPr>
            <a:xfrm>
              <a:off x="2336426" y="5003080"/>
              <a:ext cx="42205" cy="36222"/>
            </a:xfrm>
            <a:custGeom>
              <a:avLst/>
              <a:gdLst/>
              <a:ahLst/>
              <a:cxnLst/>
              <a:rect l="l" t="t" r="r" b="b"/>
              <a:pathLst>
                <a:path w="1841" h="1580" extrusionOk="0">
                  <a:moveTo>
                    <a:pt x="1060" y="0"/>
                  </a:moveTo>
                  <a:cubicBezTo>
                    <a:pt x="358" y="0"/>
                    <a:pt x="1" y="847"/>
                    <a:pt x="504" y="1350"/>
                  </a:cubicBezTo>
                  <a:cubicBezTo>
                    <a:pt x="662" y="1509"/>
                    <a:pt x="858" y="1580"/>
                    <a:pt x="1050" y="1580"/>
                  </a:cubicBezTo>
                  <a:cubicBezTo>
                    <a:pt x="1453" y="1580"/>
                    <a:pt x="1840" y="1269"/>
                    <a:pt x="1840" y="794"/>
                  </a:cubicBezTo>
                  <a:cubicBezTo>
                    <a:pt x="1840"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6"/>
            <p:cNvSpPr/>
            <p:nvPr/>
          </p:nvSpPr>
          <p:spPr>
            <a:xfrm>
              <a:off x="2527897" y="5003080"/>
              <a:ext cx="42182" cy="36222"/>
            </a:xfrm>
            <a:custGeom>
              <a:avLst/>
              <a:gdLst/>
              <a:ahLst/>
              <a:cxnLst/>
              <a:rect l="l" t="t" r="r" b="b"/>
              <a:pathLst>
                <a:path w="1840" h="1580" extrusionOk="0">
                  <a:moveTo>
                    <a:pt x="1046" y="0"/>
                  </a:moveTo>
                  <a:cubicBezTo>
                    <a:pt x="344" y="0"/>
                    <a:pt x="0" y="847"/>
                    <a:pt x="490" y="1350"/>
                  </a:cubicBezTo>
                  <a:cubicBezTo>
                    <a:pt x="653" y="1509"/>
                    <a:pt x="851" y="1580"/>
                    <a:pt x="1046" y="1580"/>
                  </a:cubicBezTo>
                  <a:cubicBezTo>
                    <a:pt x="1452" y="1580"/>
                    <a:pt x="1840" y="1269"/>
                    <a:pt x="1840" y="794"/>
                  </a:cubicBezTo>
                  <a:cubicBezTo>
                    <a:pt x="1840" y="358"/>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6"/>
            <p:cNvSpPr/>
            <p:nvPr/>
          </p:nvSpPr>
          <p:spPr>
            <a:xfrm>
              <a:off x="2719048" y="5003080"/>
              <a:ext cx="42205" cy="36222"/>
            </a:xfrm>
            <a:custGeom>
              <a:avLst/>
              <a:gdLst/>
              <a:ahLst/>
              <a:cxnLst/>
              <a:rect l="l" t="t" r="r" b="b"/>
              <a:pathLst>
                <a:path w="1841" h="1580" extrusionOk="0">
                  <a:moveTo>
                    <a:pt x="1046" y="0"/>
                  </a:moveTo>
                  <a:cubicBezTo>
                    <a:pt x="345" y="0"/>
                    <a:pt x="0" y="847"/>
                    <a:pt x="490" y="1350"/>
                  </a:cubicBezTo>
                  <a:cubicBezTo>
                    <a:pt x="653" y="1509"/>
                    <a:pt x="852" y="1580"/>
                    <a:pt x="1046" y="1580"/>
                  </a:cubicBezTo>
                  <a:cubicBezTo>
                    <a:pt x="1453" y="1580"/>
                    <a:pt x="1840" y="1269"/>
                    <a:pt x="1840" y="794"/>
                  </a:cubicBezTo>
                  <a:cubicBezTo>
                    <a:pt x="1840" y="358"/>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6"/>
            <p:cNvSpPr/>
            <p:nvPr/>
          </p:nvSpPr>
          <p:spPr>
            <a:xfrm>
              <a:off x="2910199" y="5003080"/>
              <a:ext cx="42205" cy="36222"/>
            </a:xfrm>
            <a:custGeom>
              <a:avLst/>
              <a:gdLst/>
              <a:ahLst/>
              <a:cxnLst/>
              <a:rect l="l" t="t" r="r" b="b"/>
              <a:pathLst>
                <a:path w="1841" h="1580" extrusionOk="0">
                  <a:moveTo>
                    <a:pt x="1059" y="0"/>
                  </a:moveTo>
                  <a:cubicBezTo>
                    <a:pt x="358" y="0"/>
                    <a:pt x="1" y="847"/>
                    <a:pt x="504" y="1350"/>
                  </a:cubicBezTo>
                  <a:cubicBezTo>
                    <a:pt x="662" y="1509"/>
                    <a:pt x="858" y="1580"/>
                    <a:pt x="1050" y="1580"/>
                  </a:cubicBezTo>
                  <a:cubicBezTo>
                    <a:pt x="1453" y="1580"/>
                    <a:pt x="1840" y="1269"/>
                    <a:pt x="1840" y="794"/>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6"/>
            <p:cNvSpPr/>
            <p:nvPr/>
          </p:nvSpPr>
          <p:spPr>
            <a:xfrm>
              <a:off x="3101349" y="5003080"/>
              <a:ext cx="42205" cy="36222"/>
            </a:xfrm>
            <a:custGeom>
              <a:avLst/>
              <a:gdLst/>
              <a:ahLst/>
              <a:cxnLst/>
              <a:rect l="l" t="t" r="r" b="b"/>
              <a:pathLst>
                <a:path w="1841" h="1580" extrusionOk="0">
                  <a:moveTo>
                    <a:pt x="1060" y="0"/>
                  </a:moveTo>
                  <a:cubicBezTo>
                    <a:pt x="358" y="0"/>
                    <a:pt x="1" y="847"/>
                    <a:pt x="504" y="1350"/>
                  </a:cubicBezTo>
                  <a:cubicBezTo>
                    <a:pt x="662" y="1509"/>
                    <a:pt x="858" y="1580"/>
                    <a:pt x="1051" y="1580"/>
                  </a:cubicBezTo>
                  <a:cubicBezTo>
                    <a:pt x="1453" y="1580"/>
                    <a:pt x="1841" y="1269"/>
                    <a:pt x="1841" y="794"/>
                  </a:cubicBezTo>
                  <a:cubicBezTo>
                    <a:pt x="1841"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6"/>
            <p:cNvSpPr/>
            <p:nvPr/>
          </p:nvSpPr>
          <p:spPr>
            <a:xfrm>
              <a:off x="3292523" y="5003080"/>
              <a:ext cx="42503" cy="36222"/>
            </a:xfrm>
            <a:custGeom>
              <a:avLst/>
              <a:gdLst/>
              <a:ahLst/>
              <a:cxnLst/>
              <a:rect l="l" t="t" r="r" b="b"/>
              <a:pathLst>
                <a:path w="1854" h="1580" extrusionOk="0">
                  <a:moveTo>
                    <a:pt x="1059" y="0"/>
                  </a:moveTo>
                  <a:cubicBezTo>
                    <a:pt x="357" y="0"/>
                    <a:pt x="0" y="847"/>
                    <a:pt x="503" y="1350"/>
                  </a:cubicBezTo>
                  <a:cubicBezTo>
                    <a:pt x="666" y="1509"/>
                    <a:pt x="865" y="1580"/>
                    <a:pt x="1059" y="1580"/>
                  </a:cubicBezTo>
                  <a:cubicBezTo>
                    <a:pt x="1465" y="1580"/>
                    <a:pt x="1853" y="1269"/>
                    <a:pt x="1853" y="794"/>
                  </a:cubicBezTo>
                  <a:cubicBezTo>
                    <a:pt x="1853" y="358"/>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6"/>
            <p:cNvSpPr/>
            <p:nvPr/>
          </p:nvSpPr>
          <p:spPr>
            <a:xfrm>
              <a:off x="3483972" y="5003080"/>
              <a:ext cx="42205" cy="36359"/>
            </a:xfrm>
            <a:custGeom>
              <a:avLst/>
              <a:gdLst/>
              <a:ahLst/>
              <a:cxnLst/>
              <a:rect l="l" t="t" r="r" b="b"/>
              <a:pathLst>
                <a:path w="1841" h="1586" extrusionOk="0">
                  <a:moveTo>
                    <a:pt x="1059" y="0"/>
                  </a:moveTo>
                  <a:cubicBezTo>
                    <a:pt x="345" y="0"/>
                    <a:pt x="1" y="847"/>
                    <a:pt x="490" y="1350"/>
                  </a:cubicBezTo>
                  <a:cubicBezTo>
                    <a:pt x="653" y="1513"/>
                    <a:pt x="852" y="1586"/>
                    <a:pt x="1047" y="1586"/>
                  </a:cubicBezTo>
                  <a:cubicBezTo>
                    <a:pt x="1453" y="1586"/>
                    <a:pt x="1840" y="1269"/>
                    <a:pt x="1840" y="794"/>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6"/>
            <p:cNvSpPr/>
            <p:nvPr/>
          </p:nvSpPr>
          <p:spPr>
            <a:xfrm>
              <a:off x="3675097" y="4236345"/>
              <a:ext cx="42205" cy="36221"/>
            </a:xfrm>
            <a:custGeom>
              <a:avLst/>
              <a:gdLst/>
              <a:ahLst/>
              <a:cxnLst/>
              <a:rect l="l" t="t" r="r" b="b"/>
              <a:pathLst>
                <a:path w="1841" h="1580" extrusionOk="0">
                  <a:moveTo>
                    <a:pt x="1059" y="0"/>
                  </a:moveTo>
                  <a:cubicBezTo>
                    <a:pt x="345" y="0"/>
                    <a:pt x="1" y="847"/>
                    <a:pt x="490" y="1350"/>
                  </a:cubicBezTo>
                  <a:cubicBezTo>
                    <a:pt x="653" y="1508"/>
                    <a:pt x="852" y="1580"/>
                    <a:pt x="1046"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6"/>
            <p:cNvSpPr/>
            <p:nvPr/>
          </p:nvSpPr>
          <p:spPr>
            <a:xfrm>
              <a:off x="3675097" y="4428092"/>
              <a:ext cx="42205" cy="36176"/>
            </a:xfrm>
            <a:custGeom>
              <a:avLst/>
              <a:gdLst/>
              <a:ahLst/>
              <a:cxnLst/>
              <a:rect l="l" t="t" r="r" b="b"/>
              <a:pathLst>
                <a:path w="1841" h="1578" extrusionOk="0">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6"/>
            <p:cNvSpPr/>
            <p:nvPr/>
          </p:nvSpPr>
          <p:spPr>
            <a:xfrm>
              <a:off x="3675188" y="4619838"/>
              <a:ext cx="42113" cy="36084"/>
            </a:xfrm>
            <a:custGeom>
              <a:avLst/>
              <a:gdLst/>
              <a:ahLst/>
              <a:cxnLst/>
              <a:rect l="l" t="t" r="r" b="b"/>
              <a:pathLst>
                <a:path w="1837" h="1574" extrusionOk="0">
                  <a:moveTo>
                    <a:pt x="1078" y="1"/>
                  </a:moveTo>
                  <a:cubicBezTo>
                    <a:pt x="1071" y="1"/>
                    <a:pt x="1063" y="1"/>
                    <a:pt x="1055" y="1"/>
                  </a:cubicBezTo>
                  <a:cubicBezTo>
                    <a:pt x="1050" y="1"/>
                    <a:pt x="1045" y="1"/>
                    <a:pt x="1039" y="1"/>
                  </a:cubicBezTo>
                  <a:cubicBezTo>
                    <a:pt x="336" y="1"/>
                    <a:pt x="0" y="852"/>
                    <a:pt x="486" y="1338"/>
                  </a:cubicBezTo>
                  <a:cubicBezTo>
                    <a:pt x="649" y="1501"/>
                    <a:pt x="848" y="1574"/>
                    <a:pt x="1043" y="1574"/>
                  </a:cubicBezTo>
                  <a:cubicBezTo>
                    <a:pt x="1449" y="1574"/>
                    <a:pt x="1836" y="1257"/>
                    <a:pt x="1836" y="782"/>
                  </a:cubicBezTo>
                  <a:cubicBezTo>
                    <a:pt x="1836" y="353"/>
                    <a:pt x="1492" y="1"/>
                    <a:pt x="1078"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6"/>
            <p:cNvSpPr/>
            <p:nvPr/>
          </p:nvSpPr>
          <p:spPr>
            <a:xfrm>
              <a:off x="3675097" y="4811310"/>
              <a:ext cx="42205" cy="36382"/>
            </a:xfrm>
            <a:custGeom>
              <a:avLst/>
              <a:gdLst/>
              <a:ahLst/>
              <a:cxnLst/>
              <a:rect l="l" t="t" r="r" b="b"/>
              <a:pathLst>
                <a:path w="1841" h="1587" extrusionOk="0">
                  <a:moveTo>
                    <a:pt x="1059" y="1"/>
                  </a:moveTo>
                  <a:cubicBezTo>
                    <a:pt x="345" y="1"/>
                    <a:pt x="1" y="861"/>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6"/>
            <p:cNvSpPr/>
            <p:nvPr/>
          </p:nvSpPr>
          <p:spPr>
            <a:xfrm>
              <a:off x="3675097" y="5003080"/>
              <a:ext cx="42205" cy="36359"/>
            </a:xfrm>
            <a:custGeom>
              <a:avLst/>
              <a:gdLst/>
              <a:ahLst/>
              <a:cxnLst/>
              <a:rect l="l" t="t" r="r" b="b"/>
              <a:pathLst>
                <a:path w="1841" h="1586" extrusionOk="0">
                  <a:moveTo>
                    <a:pt x="1059" y="0"/>
                  </a:moveTo>
                  <a:cubicBezTo>
                    <a:pt x="345" y="0"/>
                    <a:pt x="1" y="847"/>
                    <a:pt x="490" y="1350"/>
                  </a:cubicBezTo>
                  <a:cubicBezTo>
                    <a:pt x="653" y="1513"/>
                    <a:pt x="852" y="1586"/>
                    <a:pt x="1047" y="1586"/>
                  </a:cubicBezTo>
                  <a:cubicBezTo>
                    <a:pt x="1453" y="1586"/>
                    <a:pt x="1840" y="1269"/>
                    <a:pt x="1840" y="794"/>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6"/>
            <p:cNvSpPr/>
            <p:nvPr/>
          </p:nvSpPr>
          <p:spPr>
            <a:xfrm>
              <a:off x="3866572" y="4236345"/>
              <a:ext cx="42205" cy="36221"/>
            </a:xfrm>
            <a:custGeom>
              <a:avLst/>
              <a:gdLst/>
              <a:ahLst/>
              <a:cxnLst/>
              <a:rect l="l" t="t" r="r" b="b"/>
              <a:pathLst>
                <a:path w="1841" h="1580" extrusionOk="0">
                  <a:moveTo>
                    <a:pt x="1059" y="0"/>
                  </a:moveTo>
                  <a:cubicBezTo>
                    <a:pt x="345" y="0"/>
                    <a:pt x="1" y="847"/>
                    <a:pt x="490" y="1350"/>
                  </a:cubicBezTo>
                  <a:cubicBezTo>
                    <a:pt x="653" y="1508"/>
                    <a:pt x="852" y="1580"/>
                    <a:pt x="1046"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6"/>
            <p:cNvSpPr/>
            <p:nvPr/>
          </p:nvSpPr>
          <p:spPr>
            <a:xfrm>
              <a:off x="3866572" y="4428092"/>
              <a:ext cx="42205" cy="36176"/>
            </a:xfrm>
            <a:custGeom>
              <a:avLst/>
              <a:gdLst/>
              <a:ahLst/>
              <a:cxnLst/>
              <a:rect l="l" t="t" r="r" b="b"/>
              <a:pathLst>
                <a:path w="1841" h="1578" extrusionOk="0">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6"/>
            <p:cNvSpPr/>
            <p:nvPr/>
          </p:nvSpPr>
          <p:spPr>
            <a:xfrm>
              <a:off x="3866663" y="4619838"/>
              <a:ext cx="42113" cy="36084"/>
            </a:xfrm>
            <a:custGeom>
              <a:avLst/>
              <a:gdLst/>
              <a:ahLst/>
              <a:cxnLst/>
              <a:rect l="l" t="t" r="r" b="b"/>
              <a:pathLst>
                <a:path w="1837" h="1574" extrusionOk="0">
                  <a:moveTo>
                    <a:pt x="1078" y="1"/>
                  </a:moveTo>
                  <a:cubicBezTo>
                    <a:pt x="1071" y="1"/>
                    <a:pt x="1063" y="1"/>
                    <a:pt x="1055" y="1"/>
                  </a:cubicBezTo>
                  <a:cubicBezTo>
                    <a:pt x="1050" y="1"/>
                    <a:pt x="1045" y="1"/>
                    <a:pt x="1039" y="1"/>
                  </a:cubicBezTo>
                  <a:cubicBezTo>
                    <a:pt x="336" y="1"/>
                    <a:pt x="0" y="852"/>
                    <a:pt x="486" y="1338"/>
                  </a:cubicBezTo>
                  <a:cubicBezTo>
                    <a:pt x="649" y="1501"/>
                    <a:pt x="848" y="1574"/>
                    <a:pt x="1043" y="1574"/>
                  </a:cubicBezTo>
                  <a:cubicBezTo>
                    <a:pt x="1449" y="1574"/>
                    <a:pt x="1836" y="1257"/>
                    <a:pt x="1836" y="782"/>
                  </a:cubicBezTo>
                  <a:cubicBezTo>
                    <a:pt x="1836" y="353"/>
                    <a:pt x="1492" y="1"/>
                    <a:pt x="1078"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6"/>
            <p:cNvSpPr/>
            <p:nvPr/>
          </p:nvSpPr>
          <p:spPr>
            <a:xfrm>
              <a:off x="3866572" y="4811310"/>
              <a:ext cx="42205" cy="36382"/>
            </a:xfrm>
            <a:custGeom>
              <a:avLst/>
              <a:gdLst/>
              <a:ahLst/>
              <a:cxnLst/>
              <a:rect l="l" t="t" r="r" b="b"/>
              <a:pathLst>
                <a:path w="1841" h="1587" extrusionOk="0">
                  <a:moveTo>
                    <a:pt x="1059" y="1"/>
                  </a:moveTo>
                  <a:cubicBezTo>
                    <a:pt x="345" y="1"/>
                    <a:pt x="1" y="861"/>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6"/>
            <p:cNvSpPr/>
            <p:nvPr/>
          </p:nvSpPr>
          <p:spPr>
            <a:xfrm>
              <a:off x="3866572" y="5003080"/>
              <a:ext cx="42205" cy="36359"/>
            </a:xfrm>
            <a:custGeom>
              <a:avLst/>
              <a:gdLst/>
              <a:ahLst/>
              <a:cxnLst/>
              <a:rect l="l" t="t" r="r" b="b"/>
              <a:pathLst>
                <a:path w="1841" h="1586" extrusionOk="0">
                  <a:moveTo>
                    <a:pt x="1059" y="0"/>
                  </a:moveTo>
                  <a:cubicBezTo>
                    <a:pt x="345" y="0"/>
                    <a:pt x="1" y="847"/>
                    <a:pt x="490" y="1350"/>
                  </a:cubicBezTo>
                  <a:cubicBezTo>
                    <a:pt x="653" y="1513"/>
                    <a:pt x="852" y="1586"/>
                    <a:pt x="1047" y="1586"/>
                  </a:cubicBezTo>
                  <a:cubicBezTo>
                    <a:pt x="1453" y="1586"/>
                    <a:pt x="1840" y="1269"/>
                    <a:pt x="1840" y="794"/>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76"/>
        <p:cNvGrpSpPr/>
        <p:nvPr/>
      </p:nvGrpSpPr>
      <p:grpSpPr>
        <a:xfrm>
          <a:off x="0" y="0"/>
          <a:ext cx="0" cy="0"/>
          <a:chOff x="0" y="0"/>
          <a:chExt cx="0" cy="0"/>
        </a:xfrm>
      </p:grpSpPr>
      <p:sp>
        <p:nvSpPr>
          <p:cNvPr id="1479" name="Google Shape;1479;p30"/>
          <p:cNvSpPr txBox="1">
            <a:spLocks noGrp="1"/>
          </p:cNvSpPr>
          <p:nvPr>
            <p:ph type="subTitle" idx="1"/>
          </p:nvPr>
        </p:nvSpPr>
        <p:spPr>
          <a:xfrm flipH="1">
            <a:off x="470331" y="1604221"/>
            <a:ext cx="7960909" cy="2736960"/>
          </a:xfrm>
          <a:prstGeom prst="rect">
            <a:avLst/>
          </a:prstGeom>
        </p:spPr>
        <p:txBody>
          <a:bodyPr spcFirstLastPara="1" wrap="square" lIns="91425" tIns="91425" rIns="91425" bIns="91425" anchor="t" anchorCtr="0">
            <a:noAutofit/>
          </a:bodyPr>
          <a:lstStyle/>
          <a:p>
            <a:pPr marL="425450" indent="-285750">
              <a:buFont typeface="Arial" panose="020B0604020202020204" pitchFamily="34" charset="0"/>
              <a:buChar char="•"/>
            </a:pPr>
            <a:r>
              <a:rPr lang="en-SG" sz="2400" dirty="0">
                <a:latin typeface="Poiret One" panose="02000000000000000000" pitchFamily="2" charset="0"/>
              </a:rPr>
              <a:t>Group 1: Self-built convolutional neural network (CNN) model with its respective layers (e.g. Conv2D, MaxPool2D, Dense)</a:t>
            </a:r>
          </a:p>
          <a:p>
            <a:pPr marL="425450" indent="-285750">
              <a:buFont typeface="Arial" panose="020B0604020202020204" pitchFamily="34" charset="0"/>
              <a:buChar char="•"/>
            </a:pPr>
            <a:endParaRPr lang="en-SG" sz="2400" dirty="0">
              <a:latin typeface="Poiret One" panose="02000000000000000000" pitchFamily="2" charset="0"/>
            </a:endParaRPr>
          </a:p>
          <a:p>
            <a:pPr marL="425450" indent="-285750">
              <a:buFont typeface="Arial" panose="020B0604020202020204" pitchFamily="34" charset="0"/>
              <a:buChar char="•"/>
            </a:pPr>
            <a:r>
              <a:rPr lang="en-SG" sz="2400" dirty="0">
                <a:latin typeface="Poiret One" panose="02000000000000000000" pitchFamily="2" charset="0"/>
              </a:rPr>
              <a:t>Transfer learning using pre-trained models (i.e. MobileNetV2, VGG16 and ResNet50) for feature extraction and subsequent prediction</a:t>
            </a:r>
            <a:endParaRPr lang="en-SG" sz="2000" dirty="0">
              <a:latin typeface="Poiret One" panose="02000000000000000000" pitchFamily="2" charset="0"/>
            </a:endParaRPr>
          </a:p>
          <a:p>
            <a:pPr marL="425450" indent="-285750">
              <a:buFont typeface="Arial" panose="020B0604020202020204" pitchFamily="34" charset="0"/>
              <a:buChar char="•"/>
            </a:pPr>
            <a:endParaRPr lang="en-SG" dirty="0"/>
          </a:p>
        </p:txBody>
      </p:sp>
      <p:grpSp>
        <p:nvGrpSpPr>
          <p:cNvPr id="1482" name="Google Shape;1482;p30"/>
          <p:cNvGrpSpPr/>
          <p:nvPr/>
        </p:nvGrpSpPr>
        <p:grpSpPr>
          <a:xfrm rot="5400000">
            <a:off x="7772207" y="33633"/>
            <a:ext cx="58051" cy="1358521"/>
            <a:chOff x="550455" y="1794369"/>
            <a:chExt cx="27314" cy="639214"/>
          </a:xfrm>
        </p:grpSpPr>
        <p:sp>
          <p:nvSpPr>
            <p:cNvPr id="1483" name="Google Shape;1483;p30"/>
            <p:cNvSpPr/>
            <p:nvPr/>
          </p:nvSpPr>
          <p:spPr>
            <a:xfrm>
              <a:off x="550455" y="1794369"/>
              <a:ext cx="27314" cy="23174"/>
            </a:xfrm>
            <a:custGeom>
              <a:avLst/>
              <a:gdLst/>
              <a:ahLst/>
              <a:cxnLst/>
              <a:rect l="l" t="t" r="r" b="b"/>
              <a:pathLst>
                <a:path w="1854" h="1573" extrusionOk="0">
                  <a:moveTo>
                    <a:pt x="1060" y="1"/>
                  </a:moveTo>
                  <a:cubicBezTo>
                    <a:pt x="358" y="1"/>
                    <a:pt x="1" y="848"/>
                    <a:pt x="504" y="1337"/>
                  </a:cubicBezTo>
                  <a:cubicBezTo>
                    <a:pt x="667" y="1500"/>
                    <a:pt x="865" y="1573"/>
                    <a:pt x="1060" y="1573"/>
                  </a:cubicBezTo>
                  <a:cubicBezTo>
                    <a:pt x="1466" y="1573"/>
                    <a:pt x="1854" y="1256"/>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0"/>
            <p:cNvSpPr/>
            <p:nvPr/>
          </p:nvSpPr>
          <p:spPr>
            <a:xfrm>
              <a:off x="550455" y="1917592"/>
              <a:ext cx="27314" cy="23189"/>
            </a:xfrm>
            <a:custGeom>
              <a:avLst/>
              <a:gdLst/>
              <a:ahLst/>
              <a:cxnLst/>
              <a:rect l="l" t="t" r="r" b="b"/>
              <a:pathLst>
                <a:path w="1854" h="1574" extrusionOk="0">
                  <a:moveTo>
                    <a:pt x="1083" y="1"/>
                  </a:moveTo>
                  <a:cubicBezTo>
                    <a:pt x="1075" y="1"/>
                    <a:pt x="1067" y="1"/>
                    <a:pt x="1060" y="1"/>
                  </a:cubicBezTo>
                  <a:cubicBezTo>
                    <a:pt x="358" y="1"/>
                    <a:pt x="1" y="848"/>
                    <a:pt x="504" y="1338"/>
                  </a:cubicBezTo>
                  <a:cubicBezTo>
                    <a:pt x="667" y="1501"/>
                    <a:pt x="865" y="1574"/>
                    <a:pt x="1060" y="1574"/>
                  </a:cubicBezTo>
                  <a:cubicBezTo>
                    <a:pt x="1466" y="1574"/>
                    <a:pt x="1854" y="1257"/>
                    <a:pt x="1854" y="782"/>
                  </a:cubicBezTo>
                  <a:cubicBezTo>
                    <a:pt x="1854"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0"/>
            <p:cNvSpPr/>
            <p:nvPr/>
          </p:nvSpPr>
          <p:spPr>
            <a:xfrm>
              <a:off x="550455" y="2040638"/>
              <a:ext cx="27314" cy="23380"/>
            </a:xfrm>
            <a:custGeom>
              <a:avLst/>
              <a:gdLst/>
              <a:ahLst/>
              <a:cxnLst/>
              <a:rect l="l" t="t" r="r" b="b"/>
              <a:pathLst>
                <a:path w="1854" h="1587" extrusionOk="0">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550455" y="2163875"/>
              <a:ext cx="27314" cy="23277"/>
            </a:xfrm>
            <a:custGeom>
              <a:avLst/>
              <a:gdLst/>
              <a:ahLst/>
              <a:cxnLst/>
              <a:rect l="l" t="t" r="r" b="b"/>
              <a:pathLst>
                <a:path w="1854" h="1580" extrusionOk="0">
                  <a:moveTo>
                    <a:pt x="1060" y="0"/>
                  </a:moveTo>
                  <a:cubicBezTo>
                    <a:pt x="358" y="0"/>
                    <a:pt x="1" y="847"/>
                    <a:pt x="504" y="1350"/>
                  </a:cubicBezTo>
                  <a:cubicBezTo>
                    <a:pt x="666" y="1509"/>
                    <a:pt x="865" y="1580"/>
                    <a:pt x="1060" y="1580"/>
                  </a:cubicBezTo>
                  <a:cubicBezTo>
                    <a:pt x="1466" y="1580"/>
                    <a:pt x="1854" y="1269"/>
                    <a:pt x="1854" y="795"/>
                  </a:cubicBezTo>
                  <a:cubicBezTo>
                    <a:pt x="1854"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550455" y="2287112"/>
              <a:ext cx="27314" cy="23233"/>
            </a:xfrm>
            <a:custGeom>
              <a:avLst/>
              <a:gdLst/>
              <a:ahLst/>
              <a:cxnLst/>
              <a:rect l="l" t="t" r="r" b="b"/>
              <a:pathLst>
                <a:path w="1854" h="1577" extrusionOk="0">
                  <a:moveTo>
                    <a:pt x="1060" y="0"/>
                  </a:moveTo>
                  <a:cubicBezTo>
                    <a:pt x="358" y="0"/>
                    <a:pt x="1" y="847"/>
                    <a:pt x="504" y="1350"/>
                  </a:cubicBezTo>
                  <a:cubicBezTo>
                    <a:pt x="664" y="1506"/>
                    <a:pt x="860" y="1576"/>
                    <a:pt x="1052" y="1576"/>
                  </a:cubicBezTo>
                  <a:cubicBezTo>
                    <a:pt x="1461" y="1576"/>
                    <a:pt x="1854" y="1258"/>
                    <a:pt x="1854" y="781"/>
                  </a:cubicBezTo>
                  <a:cubicBezTo>
                    <a:pt x="1840" y="344"/>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550455" y="2410335"/>
              <a:ext cx="27314" cy="23248"/>
            </a:xfrm>
            <a:custGeom>
              <a:avLst/>
              <a:gdLst/>
              <a:ahLst/>
              <a:cxnLst/>
              <a:rect l="l" t="t" r="r" b="b"/>
              <a:pathLst>
                <a:path w="1854" h="1578" extrusionOk="0">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59A43BCF-BE1B-0A47-AC72-46DF643668F4}"/>
              </a:ext>
            </a:extLst>
          </p:cNvPr>
          <p:cNvSpPr>
            <a:spLocks noGrp="1"/>
          </p:cNvSpPr>
          <p:nvPr>
            <p:ph type="ctrTitle"/>
          </p:nvPr>
        </p:nvSpPr>
        <p:spPr>
          <a:xfrm flipH="1">
            <a:off x="470333" y="578373"/>
            <a:ext cx="6033549" cy="913017"/>
          </a:xfrm>
        </p:spPr>
        <p:txBody>
          <a:bodyPr/>
          <a:lstStyle/>
          <a:p>
            <a:r>
              <a:rPr lang="en-US" dirty="0"/>
              <a:t>Deployed 2 main groups of models</a:t>
            </a:r>
            <a:br>
              <a:rPr lang="en-US" dirty="0"/>
            </a:br>
            <a:r>
              <a:rPr lang="en-US" dirty="0"/>
              <a:t>for image classification</a:t>
            </a:r>
          </a:p>
        </p:txBody>
      </p:sp>
    </p:spTree>
    <p:extLst>
      <p:ext uri="{BB962C8B-B14F-4D97-AF65-F5344CB8AC3E}">
        <p14:creationId xmlns:p14="http://schemas.microsoft.com/office/powerpoint/2010/main" val="3117101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Google Shape;134;p18">
            <a:extLst>
              <a:ext uri="{FF2B5EF4-FFF2-40B4-BE49-F238E27FC236}">
                <a16:creationId xmlns:a16="http://schemas.microsoft.com/office/drawing/2014/main" id="{5FEEC031-C219-3F48-BF0B-339B451FAC54}"/>
              </a:ext>
            </a:extLst>
          </p:cNvPr>
          <p:cNvSpPr/>
          <p:nvPr/>
        </p:nvSpPr>
        <p:spPr>
          <a:xfrm>
            <a:off x="2435651" y="2042941"/>
            <a:ext cx="2045214" cy="728488"/>
          </a:xfrm>
          <a:prstGeom prst="roundRect">
            <a:avLst>
              <a:gd name="adj" fmla="val 6634"/>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 name="Title 1">
            <a:extLst>
              <a:ext uri="{FF2B5EF4-FFF2-40B4-BE49-F238E27FC236}">
                <a16:creationId xmlns:a16="http://schemas.microsoft.com/office/drawing/2014/main" id="{45A509E0-C4D3-D94B-B335-7C15EC0060FF}"/>
              </a:ext>
            </a:extLst>
          </p:cNvPr>
          <p:cNvSpPr>
            <a:spLocks noGrp="1"/>
          </p:cNvSpPr>
          <p:nvPr>
            <p:ph type="title"/>
          </p:nvPr>
        </p:nvSpPr>
        <p:spPr>
          <a:xfrm>
            <a:off x="549836" y="323609"/>
            <a:ext cx="6319315" cy="572700"/>
          </a:xfrm>
        </p:spPr>
        <p:txBody>
          <a:bodyPr/>
          <a:lstStyle/>
          <a:p>
            <a:r>
              <a:rPr lang="en-US" dirty="0"/>
              <a:t>Overview of our modeling approach</a:t>
            </a:r>
          </a:p>
        </p:txBody>
      </p:sp>
      <p:pic>
        <p:nvPicPr>
          <p:cNvPr id="220" name="Google Shape;135;p18">
            <a:extLst>
              <a:ext uri="{FF2B5EF4-FFF2-40B4-BE49-F238E27FC236}">
                <a16:creationId xmlns:a16="http://schemas.microsoft.com/office/drawing/2014/main" id="{55DEECF3-C31E-BD46-A49C-60DCD859FA84}"/>
              </a:ext>
            </a:extLst>
          </p:cNvPr>
          <p:cNvPicPr preferRelativeResize="0"/>
          <p:nvPr/>
        </p:nvPicPr>
        <p:blipFill>
          <a:blip r:embed="rId2">
            <a:alphaModFix/>
          </a:blip>
          <a:stretch>
            <a:fillRect/>
          </a:stretch>
        </p:blipFill>
        <p:spPr>
          <a:xfrm>
            <a:off x="3442986" y="2331594"/>
            <a:ext cx="335987" cy="349930"/>
          </a:xfrm>
          <a:prstGeom prst="rect">
            <a:avLst/>
          </a:prstGeom>
          <a:noFill/>
          <a:ln>
            <a:noFill/>
          </a:ln>
        </p:spPr>
      </p:pic>
      <p:pic>
        <p:nvPicPr>
          <p:cNvPr id="221" name="Google Shape;136;p18">
            <a:extLst>
              <a:ext uri="{FF2B5EF4-FFF2-40B4-BE49-F238E27FC236}">
                <a16:creationId xmlns:a16="http://schemas.microsoft.com/office/drawing/2014/main" id="{DC8A352D-FBFF-0540-B926-CC86F0898A31}"/>
              </a:ext>
            </a:extLst>
          </p:cNvPr>
          <p:cNvPicPr preferRelativeResize="0"/>
          <p:nvPr/>
        </p:nvPicPr>
        <p:blipFill>
          <a:blip r:embed="rId3">
            <a:alphaModFix/>
          </a:blip>
          <a:stretch>
            <a:fillRect/>
          </a:stretch>
        </p:blipFill>
        <p:spPr>
          <a:xfrm>
            <a:off x="2975098" y="2331594"/>
            <a:ext cx="335987" cy="349930"/>
          </a:xfrm>
          <a:prstGeom prst="rect">
            <a:avLst/>
          </a:prstGeom>
          <a:noFill/>
          <a:ln>
            <a:noFill/>
          </a:ln>
        </p:spPr>
      </p:pic>
      <p:sp>
        <p:nvSpPr>
          <p:cNvPr id="222" name="Google Shape;138;p18">
            <a:extLst>
              <a:ext uri="{FF2B5EF4-FFF2-40B4-BE49-F238E27FC236}">
                <a16:creationId xmlns:a16="http://schemas.microsoft.com/office/drawing/2014/main" id="{717E0417-5293-9F4C-9665-5303EB69C3B6}"/>
              </a:ext>
            </a:extLst>
          </p:cNvPr>
          <p:cNvSpPr/>
          <p:nvPr/>
        </p:nvSpPr>
        <p:spPr>
          <a:xfrm rot="5400000">
            <a:off x="4784640" y="1999892"/>
            <a:ext cx="49193" cy="728885"/>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3" name="Google Shape;141;p18">
            <a:extLst>
              <a:ext uri="{FF2B5EF4-FFF2-40B4-BE49-F238E27FC236}">
                <a16:creationId xmlns:a16="http://schemas.microsoft.com/office/drawing/2014/main" id="{536E7BE6-F35B-8D42-805C-44B0B29C7B9E}"/>
              </a:ext>
            </a:extLst>
          </p:cNvPr>
          <p:cNvSpPr/>
          <p:nvPr/>
        </p:nvSpPr>
        <p:spPr>
          <a:xfrm>
            <a:off x="3397000" y="4023851"/>
            <a:ext cx="308434" cy="94892"/>
          </a:xfrm>
          <a:prstGeom prst="rightArrow">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4" name="Google Shape;142;p18">
            <a:extLst>
              <a:ext uri="{FF2B5EF4-FFF2-40B4-BE49-F238E27FC236}">
                <a16:creationId xmlns:a16="http://schemas.microsoft.com/office/drawing/2014/main" id="{D46DA61E-AC85-1B4E-B5AE-0D9D5676638A}"/>
              </a:ext>
            </a:extLst>
          </p:cNvPr>
          <p:cNvSpPr/>
          <p:nvPr/>
        </p:nvSpPr>
        <p:spPr>
          <a:xfrm>
            <a:off x="2152531" y="3878803"/>
            <a:ext cx="1244576" cy="412362"/>
          </a:xfrm>
          <a:prstGeom prst="roundRect">
            <a:avLst>
              <a:gd name="adj" fmla="val 6634"/>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143;p18">
            <a:extLst>
              <a:ext uri="{FF2B5EF4-FFF2-40B4-BE49-F238E27FC236}">
                <a16:creationId xmlns:a16="http://schemas.microsoft.com/office/drawing/2014/main" id="{431D2CCF-8497-3A44-9AED-288D137A9DA0}"/>
              </a:ext>
            </a:extLst>
          </p:cNvPr>
          <p:cNvSpPr/>
          <p:nvPr/>
        </p:nvSpPr>
        <p:spPr>
          <a:xfrm>
            <a:off x="549836" y="3492516"/>
            <a:ext cx="699461" cy="728488"/>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6" name="Google Shape;144;p18">
            <a:extLst>
              <a:ext uri="{FF2B5EF4-FFF2-40B4-BE49-F238E27FC236}">
                <a16:creationId xmlns:a16="http://schemas.microsoft.com/office/drawing/2014/main" id="{CD5F1E39-EBB1-6F4A-901C-A524813EBC4E}"/>
              </a:ext>
            </a:extLst>
          </p:cNvPr>
          <p:cNvSpPr/>
          <p:nvPr/>
        </p:nvSpPr>
        <p:spPr>
          <a:xfrm>
            <a:off x="586358" y="3530553"/>
            <a:ext cx="699461" cy="728488"/>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7" name="Google Shape;145;p18">
            <a:extLst>
              <a:ext uri="{FF2B5EF4-FFF2-40B4-BE49-F238E27FC236}">
                <a16:creationId xmlns:a16="http://schemas.microsoft.com/office/drawing/2014/main" id="{0759D259-AFB5-8C49-B72D-81941E1B3092}"/>
              </a:ext>
            </a:extLst>
          </p:cNvPr>
          <p:cNvSpPr/>
          <p:nvPr/>
        </p:nvSpPr>
        <p:spPr>
          <a:xfrm>
            <a:off x="622879" y="3568590"/>
            <a:ext cx="699461" cy="728488"/>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8" name="Google Shape;146;p18">
            <a:extLst>
              <a:ext uri="{FF2B5EF4-FFF2-40B4-BE49-F238E27FC236}">
                <a16:creationId xmlns:a16="http://schemas.microsoft.com/office/drawing/2014/main" id="{D7F7C058-9278-8A49-9D84-597B49645B5F}"/>
              </a:ext>
            </a:extLst>
          </p:cNvPr>
          <p:cNvSpPr/>
          <p:nvPr/>
        </p:nvSpPr>
        <p:spPr>
          <a:xfrm>
            <a:off x="659401" y="3606627"/>
            <a:ext cx="699461" cy="728488"/>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9" name="Google Shape;147;p18">
            <a:extLst>
              <a:ext uri="{FF2B5EF4-FFF2-40B4-BE49-F238E27FC236}">
                <a16:creationId xmlns:a16="http://schemas.microsoft.com/office/drawing/2014/main" id="{7545E715-59A5-4442-9CFD-3BBE72CF0C85}"/>
              </a:ext>
            </a:extLst>
          </p:cNvPr>
          <p:cNvSpPr/>
          <p:nvPr/>
        </p:nvSpPr>
        <p:spPr>
          <a:xfrm>
            <a:off x="695923" y="3644665"/>
            <a:ext cx="699461" cy="728488"/>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0" name="Google Shape;148;p18">
            <a:extLst>
              <a:ext uri="{FF2B5EF4-FFF2-40B4-BE49-F238E27FC236}">
                <a16:creationId xmlns:a16="http://schemas.microsoft.com/office/drawing/2014/main" id="{7153FFDA-33E9-D643-B2AF-3B72E3EDC493}"/>
              </a:ext>
            </a:extLst>
          </p:cNvPr>
          <p:cNvSpPr/>
          <p:nvPr/>
        </p:nvSpPr>
        <p:spPr>
          <a:xfrm>
            <a:off x="732444" y="3682702"/>
            <a:ext cx="699461" cy="728488"/>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1" name="Google Shape;149;p18">
            <a:extLst>
              <a:ext uri="{FF2B5EF4-FFF2-40B4-BE49-F238E27FC236}">
                <a16:creationId xmlns:a16="http://schemas.microsoft.com/office/drawing/2014/main" id="{076DDFB5-25DF-E941-AA30-6AF288BDDA13}"/>
              </a:ext>
            </a:extLst>
          </p:cNvPr>
          <p:cNvSpPr/>
          <p:nvPr/>
        </p:nvSpPr>
        <p:spPr>
          <a:xfrm>
            <a:off x="768966" y="3720739"/>
            <a:ext cx="699461" cy="728488"/>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2" name="Google Shape;150;p18">
            <a:extLst>
              <a:ext uri="{FF2B5EF4-FFF2-40B4-BE49-F238E27FC236}">
                <a16:creationId xmlns:a16="http://schemas.microsoft.com/office/drawing/2014/main" id="{F19E879F-62AD-3B40-8274-5A8FF7A05F21}"/>
              </a:ext>
            </a:extLst>
          </p:cNvPr>
          <p:cNvSpPr/>
          <p:nvPr/>
        </p:nvSpPr>
        <p:spPr>
          <a:xfrm>
            <a:off x="805487" y="3758777"/>
            <a:ext cx="699461" cy="728488"/>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3" name="Google Shape;151;p18">
            <a:extLst>
              <a:ext uri="{FF2B5EF4-FFF2-40B4-BE49-F238E27FC236}">
                <a16:creationId xmlns:a16="http://schemas.microsoft.com/office/drawing/2014/main" id="{80CA7201-FA12-C94D-80EC-AA53D4911C2B}"/>
              </a:ext>
            </a:extLst>
          </p:cNvPr>
          <p:cNvSpPr txBox="1"/>
          <p:nvPr/>
        </p:nvSpPr>
        <p:spPr>
          <a:xfrm>
            <a:off x="2174728" y="3921544"/>
            <a:ext cx="1200183" cy="32687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dirty="0">
                <a:latin typeface="Poiret One" panose="02000000000000000000" pitchFamily="2" charset="0"/>
                <a:ea typeface="Muli"/>
                <a:cs typeface="Muli"/>
                <a:sym typeface="Muli"/>
              </a:rPr>
              <a:t>PRE-TRAINED CNN</a:t>
            </a:r>
            <a:endParaRPr sz="1000" b="1" dirty="0">
              <a:latin typeface="Poiret One" panose="02000000000000000000" pitchFamily="2" charset="0"/>
              <a:ea typeface="Muli"/>
              <a:cs typeface="Muli"/>
              <a:sym typeface="Muli"/>
            </a:endParaRPr>
          </a:p>
        </p:txBody>
      </p:sp>
      <p:sp>
        <p:nvSpPr>
          <p:cNvPr id="234" name="Google Shape;152;p18">
            <a:extLst>
              <a:ext uri="{FF2B5EF4-FFF2-40B4-BE49-F238E27FC236}">
                <a16:creationId xmlns:a16="http://schemas.microsoft.com/office/drawing/2014/main" id="{C67FBC5A-F3D8-A343-BD78-82A617AFC2BC}"/>
              </a:ext>
            </a:extLst>
          </p:cNvPr>
          <p:cNvSpPr/>
          <p:nvPr/>
        </p:nvSpPr>
        <p:spPr>
          <a:xfrm>
            <a:off x="1504949" y="4023851"/>
            <a:ext cx="647582" cy="94892"/>
          </a:xfrm>
          <a:prstGeom prst="rightArrow">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5" name="Google Shape;153;p18">
            <a:extLst>
              <a:ext uri="{FF2B5EF4-FFF2-40B4-BE49-F238E27FC236}">
                <a16:creationId xmlns:a16="http://schemas.microsoft.com/office/drawing/2014/main" id="{8B3F6A9F-F0F0-A44D-B258-D1459C7AD12F}"/>
              </a:ext>
            </a:extLst>
          </p:cNvPr>
          <p:cNvSpPr/>
          <p:nvPr/>
        </p:nvSpPr>
        <p:spPr>
          <a:xfrm rot="5400000">
            <a:off x="4903239" y="3839140"/>
            <a:ext cx="49193" cy="491688"/>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6" name="Google Shape;154;p18">
            <a:extLst>
              <a:ext uri="{FF2B5EF4-FFF2-40B4-BE49-F238E27FC236}">
                <a16:creationId xmlns:a16="http://schemas.microsoft.com/office/drawing/2014/main" id="{F570B83E-E0EB-8041-93E6-17EC3D008A32}"/>
              </a:ext>
            </a:extLst>
          </p:cNvPr>
          <p:cNvSpPr/>
          <p:nvPr/>
        </p:nvSpPr>
        <p:spPr>
          <a:xfrm>
            <a:off x="2263933" y="3530553"/>
            <a:ext cx="1024156" cy="326878"/>
          </a:xfrm>
          <a:prstGeom prst="roundRect">
            <a:avLst>
              <a:gd name="adj" fmla="val 6634"/>
            </a:avLst>
          </a:prstGeom>
          <a:solidFill>
            <a:schemeClr val="tx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b="1" dirty="0">
                <a:latin typeface="Poiret One" panose="02000000000000000000" pitchFamily="2" charset="0"/>
                <a:ea typeface="Muli"/>
                <a:cs typeface="Muli"/>
                <a:sym typeface="Muli"/>
              </a:rPr>
              <a:t>TRAINED ON IMAGENET</a:t>
            </a:r>
            <a:endParaRPr sz="1000" b="1" dirty="0">
              <a:latin typeface="Poiret One" panose="02000000000000000000" pitchFamily="2" charset="0"/>
              <a:ea typeface="Muli"/>
              <a:cs typeface="Muli"/>
              <a:sym typeface="Muli"/>
            </a:endParaRPr>
          </a:p>
        </p:txBody>
      </p:sp>
      <p:sp>
        <p:nvSpPr>
          <p:cNvPr id="237" name="Google Shape;155;p18">
            <a:extLst>
              <a:ext uri="{FF2B5EF4-FFF2-40B4-BE49-F238E27FC236}">
                <a16:creationId xmlns:a16="http://schemas.microsoft.com/office/drawing/2014/main" id="{A253278B-1691-CC4D-B8BF-237DA499F5B8}"/>
              </a:ext>
            </a:extLst>
          </p:cNvPr>
          <p:cNvSpPr/>
          <p:nvPr/>
        </p:nvSpPr>
        <p:spPr>
          <a:xfrm>
            <a:off x="549836" y="1771866"/>
            <a:ext cx="699461" cy="728488"/>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8" name="Google Shape;156;p18">
            <a:extLst>
              <a:ext uri="{FF2B5EF4-FFF2-40B4-BE49-F238E27FC236}">
                <a16:creationId xmlns:a16="http://schemas.microsoft.com/office/drawing/2014/main" id="{9A13D5A6-97E6-CB48-A752-EE0009D6753A}"/>
              </a:ext>
            </a:extLst>
          </p:cNvPr>
          <p:cNvSpPr/>
          <p:nvPr/>
        </p:nvSpPr>
        <p:spPr>
          <a:xfrm>
            <a:off x="586358" y="1809903"/>
            <a:ext cx="699461" cy="728488"/>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9" name="Google Shape;157;p18">
            <a:extLst>
              <a:ext uri="{FF2B5EF4-FFF2-40B4-BE49-F238E27FC236}">
                <a16:creationId xmlns:a16="http://schemas.microsoft.com/office/drawing/2014/main" id="{8B43AAE0-C971-154F-AD31-FC57DDA585FB}"/>
              </a:ext>
            </a:extLst>
          </p:cNvPr>
          <p:cNvSpPr/>
          <p:nvPr/>
        </p:nvSpPr>
        <p:spPr>
          <a:xfrm>
            <a:off x="622879" y="1847940"/>
            <a:ext cx="699461" cy="728488"/>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0" name="Google Shape;158;p18">
            <a:extLst>
              <a:ext uri="{FF2B5EF4-FFF2-40B4-BE49-F238E27FC236}">
                <a16:creationId xmlns:a16="http://schemas.microsoft.com/office/drawing/2014/main" id="{D6397080-7AD8-6443-974F-11C81A58022A}"/>
              </a:ext>
            </a:extLst>
          </p:cNvPr>
          <p:cNvSpPr/>
          <p:nvPr/>
        </p:nvSpPr>
        <p:spPr>
          <a:xfrm>
            <a:off x="659401" y="1885977"/>
            <a:ext cx="699461" cy="728488"/>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1" name="Google Shape;159;p18">
            <a:extLst>
              <a:ext uri="{FF2B5EF4-FFF2-40B4-BE49-F238E27FC236}">
                <a16:creationId xmlns:a16="http://schemas.microsoft.com/office/drawing/2014/main" id="{BCFE60DD-80CF-9A45-BEA4-209FD9CF1DF6}"/>
              </a:ext>
            </a:extLst>
          </p:cNvPr>
          <p:cNvSpPr/>
          <p:nvPr/>
        </p:nvSpPr>
        <p:spPr>
          <a:xfrm>
            <a:off x="695923" y="1924015"/>
            <a:ext cx="699461" cy="728488"/>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2" name="Google Shape;160;p18">
            <a:extLst>
              <a:ext uri="{FF2B5EF4-FFF2-40B4-BE49-F238E27FC236}">
                <a16:creationId xmlns:a16="http://schemas.microsoft.com/office/drawing/2014/main" id="{420DC3A4-ADBC-954B-839F-CBD32AF5389D}"/>
              </a:ext>
            </a:extLst>
          </p:cNvPr>
          <p:cNvSpPr/>
          <p:nvPr/>
        </p:nvSpPr>
        <p:spPr>
          <a:xfrm>
            <a:off x="732444" y="1962052"/>
            <a:ext cx="699461" cy="728488"/>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3" name="Google Shape;161;p18">
            <a:extLst>
              <a:ext uri="{FF2B5EF4-FFF2-40B4-BE49-F238E27FC236}">
                <a16:creationId xmlns:a16="http://schemas.microsoft.com/office/drawing/2014/main" id="{31830DBF-5BFE-304A-BBC8-C6D416F37F7B}"/>
              </a:ext>
            </a:extLst>
          </p:cNvPr>
          <p:cNvSpPr/>
          <p:nvPr/>
        </p:nvSpPr>
        <p:spPr>
          <a:xfrm>
            <a:off x="768966" y="2000089"/>
            <a:ext cx="699461" cy="728488"/>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4" name="Google Shape;162;p18">
            <a:extLst>
              <a:ext uri="{FF2B5EF4-FFF2-40B4-BE49-F238E27FC236}">
                <a16:creationId xmlns:a16="http://schemas.microsoft.com/office/drawing/2014/main" id="{F0E37C51-80EE-774D-8D62-64576CAFF808}"/>
              </a:ext>
            </a:extLst>
          </p:cNvPr>
          <p:cNvSpPr/>
          <p:nvPr/>
        </p:nvSpPr>
        <p:spPr>
          <a:xfrm>
            <a:off x="805487" y="2038126"/>
            <a:ext cx="699461" cy="728488"/>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5" name="Google Shape;163;p18">
            <a:extLst>
              <a:ext uri="{FF2B5EF4-FFF2-40B4-BE49-F238E27FC236}">
                <a16:creationId xmlns:a16="http://schemas.microsoft.com/office/drawing/2014/main" id="{B709A9B9-3946-414C-91DE-F94E77D79B55}"/>
              </a:ext>
            </a:extLst>
          </p:cNvPr>
          <p:cNvSpPr/>
          <p:nvPr/>
        </p:nvSpPr>
        <p:spPr>
          <a:xfrm>
            <a:off x="2508382" y="2330408"/>
            <a:ext cx="338609" cy="352661"/>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164;p18">
            <a:extLst>
              <a:ext uri="{FF2B5EF4-FFF2-40B4-BE49-F238E27FC236}">
                <a16:creationId xmlns:a16="http://schemas.microsoft.com/office/drawing/2014/main" id="{1B6402DA-1516-5B46-87D5-638328200DA8}"/>
              </a:ext>
            </a:extLst>
          </p:cNvPr>
          <p:cNvSpPr txBox="1"/>
          <p:nvPr/>
        </p:nvSpPr>
        <p:spPr>
          <a:xfrm>
            <a:off x="2569996" y="2027447"/>
            <a:ext cx="1242786" cy="32687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50" b="1" dirty="0">
                <a:latin typeface="Poiret One" panose="02000000000000000000" pitchFamily="2" charset="0"/>
                <a:ea typeface="Muli"/>
                <a:cs typeface="Muli"/>
                <a:sym typeface="Muli"/>
              </a:rPr>
              <a:t>LEARNED FEATURES</a:t>
            </a:r>
            <a:endParaRPr sz="1050" b="1" dirty="0">
              <a:latin typeface="Poiret One" panose="02000000000000000000" pitchFamily="2" charset="0"/>
              <a:ea typeface="Muli"/>
              <a:cs typeface="Muli"/>
              <a:sym typeface="Muli"/>
            </a:endParaRPr>
          </a:p>
        </p:txBody>
      </p:sp>
      <p:sp>
        <p:nvSpPr>
          <p:cNvPr id="247" name="Google Shape;165;p18">
            <a:extLst>
              <a:ext uri="{FF2B5EF4-FFF2-40B4-BE49-F238E27FC236}">
                <a16:creationId xmlns:a16="http://schemas.microsoft.com/office/drawing/2014/main" id="{1387EEFB-82C4-D64D-B978-46C0414DA9D9}"/>
              </a:ext>
            </a:extLst>
          </p:cNvPr>
          <p:cNvSpPr/>
          <p:nvPr/>
        </p:nvSpPr>
        <p:spPr>
          <a:xfrm>
            <a:off x="4046153" y="2092294"/>
            <a:ext cx="311789" cy="620156"/>
          </a:xfrm>
          <a:prstGeom prst="bracketPair">
            <a:avLst/>
          </a:pr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 name="Google Shape;166;p18">
            <a:extLst>
              <a:ext uri="{FF2B5EF4-FFF2-40B4-BE49-F238E27FC236}">
                <a16:creationId xmlns:a16="http://schemas.microsoft.com/office/drawing/2014/main" id="{C2FF1C57-455D-6C4D-A446-8C09CA29F9A9}"/>
              </a:ext>
            </a:extLst>
          </p:cNvPr>
          <p:cNvGrpSpPr/>
          <p:nvPr/>
        </p:nvGrpSpPr>
        <p:grpSpPr>
          <a:xfrm>
            <a:off x="3827792" y="2484562"/>
            <a:ext cx="170435" cy="44354"/>
            <a:chOff x="4926838" y="2547000"/>
            <a:chExt cx="198100" cy="49500"/>
          </a:xfrm>
          <a:solidFill>
            <a:schemeClr val="bg1"/>
          </a:solidFill>
        </p:grpSpPr>
        <p:sp>
          <p:nvSpPr>
            <p:cNvPr id="286" name="Google Shape;167;p18">
              <a:extLst>
                <a:ext uri="{FF2B5EF4-FFF2-40B4-BE49-F238E27FC236}">
                  <a16:creationId xmlns:a16="http://schemas.microsoft.com/office/drawing/2014/main" id="{ABFB8B5B-B463-2847-BD4D-47C950615808}"/>
                </a:ext>
              </a:extLst>
            </p:cNvPr>
            <p:cNvSpPr/>
            <p:nvPr/>
          </p:nvSpPr>
          <p:spPr>
            <a:xfrm>
              <a:off x="4926838" y="2547000"/>
              <a:ext cx="49500" cy="495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168;p18">
              <a:extLst>
                <a:ext uri="{FF2B5EF4-FFF2-40B4-BE49-F238E27FC236}">
                  <a16:creationId xmlns:a16="http://schemas.microsoft.com/office/drawing/2014/main" id="{5617F060-92FB-514C-88C7-A29E9E2B0A76}"/>
                </a:ext>
              </a:extLst>
            </p:cNvPr>
            <p:cNvSpPr/>
            <p:nvPr/>
          </p:nvSpPr>
          <p:spPr>
            <a:xfrm>
              <a:off x="5001138" y="2547000"/>
              <a:ext cx="49500" cy="495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169;p18">
              <a:extLst>
                <a:ext uri="{FF2B5EF4-FFF2-40B4-BE49-F238E27FC236}">
                  <a16:creationId xmlns:a16="http://schemas.microsoft.com/office/drawing/2014/main" id="{4A4AFFA3-5BD7-5F40-9F63-5748FC6DD8BD}"/>
                </a:ext>
              </a:extLst>
            </p:cNvPr>
            <p:cNvSpPr/>
            <p:nvPr/>
          </p:nvSpPr>
          <p:spPr>
            <a:xfrm>
              <a:off x="5075438" y="2547000"/>
              <a:ext cx="49500" cy="495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 name="Google Shape;170;p18">
            <a:extLst>
              <a:ext uri="{FF2B5EF4-FFF2-40B4-BE49-F238E27FC236}">
                <a16:creationId xmlns:a16="http://schemas.microsoft.com/office/drawing/2014/main" id="{B4D4FF27-6983-BF49-974C-CE42401D1DD9}"/>
              </a:ext>
            </a:extLst>
          </p:cNvPr>
          <p:cNvSpPr txBox="1"/>
          <p:nvPr/>
        </p:nvSpPr>
        <p:spPr>
          <a:xfrm>
            <a:off x="3990392" y="2000089"/>
            <a:ext cx="417870" cy="72848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dirty="0">
                <a:latin typeface="Poiret One" panose="02000000000000000000" pitchFamily="2" charset="0"/>
                <a:ea typeface="Muli"/>
                <a:cs typeface="Muli"/>
                <a:sym typeface="Muli"/>
              </a:rPr>
              <a:t>80%</a:t>
            </a:r>
            <a:endParaRPr sz="800" b="1" dirty="0">
              <a:latin typeface="Poiret One" panose="02000000000000000000" pitchFamily="2" charset="0"/>
              <a:ea typeface="Muli"/>
              <a:cs typeface="Muli"/>
              <a:sym typeface="Muli"/>
            </a:endParaRPr>
          </a:p>
          <a:p>
            <a:pPr marL="0" lvl="0" indent="0" algn="ctr" rtl="0">
              <a:spcBef>
                <a:spcPts val="0"/>
              </a:spcBef>
              <a:spcAft>
                <a:spcPts val="0"/>
              </a:spcAft>
              <a:buNone/>
            </a:pPr>
            <a:r>
              <a:rPr lang="en" sz="800" b="1" dirty="0">
                <a:latin typeface="Poiret One" panose="02000000000000000000" pitchFamily="2" charset="0"/>
                <a:ea typeface="Muli"/>
                <a:cs typeface="Muli"/>
                <a:sym typeface="Muli"/>
              </a:rPr>
              <a:t>10%</a:t>
            </a:r>
          </a:p>
          <a:p>
            <a:pPr marL="0" lvl="0" indent="0" algn="ctr" rtl="0">
              <a:spcBef>
                <a:spcPts val="0"/>
              </a:spcBef>
              <a:spcAft>
                <a:spcPts val="0"/>
              </a:spcAft>
              <a:buNone/>
            </a:pPr>
            <a:endParaRPr sz="800" b="1" dirty="0">
              <a:latin typeface="Poiret One" panose="02000000000000000000" pitchFamily="2" charset="0"/>
              <a:ea typeface="Muli"/>
              <a:cs typeface="Muli"/>
              <a:sym typeface="Muli"/>
            </a:endParaRPr>
          </a:p>
          <a:p>
            <a:pPr marL="0" lvl="0" indent="0" algn="ctr" rtl="0">
              <a:spcBef>
                <a:spcPts val="0"/>
              </a:spcBef>
              <a:spcAft>
                <a:spcPts val="0"/>
              </a:spcAft>
              <a:buNone/>
            </a:pPr>
            <a:endParaRPr sz="800" b="1" dirty="0">
              <a:latin typeface="Poiret One" panose="02000000000000000000" pitchFamily="2" charset="0"/>
              <a:ea typeface="Muli"/>
              <a:cs typeface="Muli"/>
              <a:sym typeface="Muli"/>
            </a:endParaRPr>
          </a:p>
          <a:p>
            <a:pPr marL="0" lvl="0" indent="0" algn="ctr" rtl="0">
              <a:spcBef>
                <a:spcPts val="0"/>
              </a:spcBef>
              <a:spcAft>
                <a:spcPts val="0"/>
              </a:spcAft>
              <a:buNone/>
            </a:pPr>
            <a:r>
              <a:rPr lang="en" sz="800" b="1" dirty="0">
                <a:latin typeface="Poiret One" panose="02000000000000000000" pitchFamily="2" charset="0"/>
                <a:ea typeface="Muli"/>
                <a:cs typeface="Muli"/>
                <a:sym typeface="Muli"/>
              </a:rPr>
              <a:t>2%</a:t>
            </a:r>
            <a:endParaRPr sz="800" b="1" dirty="0">
              <a:latin typeface="Poiret One" panose="02000000000000000000" pitchFamily="2" charset="0"/>
              <a:ea typeface="Muli"/>
              <a:cs typeface="Muli"/>
              <a:sym typeface="Muli"/>
            </a:endParaRPr>
          </a:p>
        </p:txBody>
      </p:sp>
      <p:grpSp>
        <p:nvGrpSpPr>
          <p:cNvPr id="250" name="Google Shape;171;p18">
            <a:extLst>
              <a:ext uri="{FF2B5EF4-FFF2-40B4-BE49-F238E27FC236}">
                <a16:creationId xmlns:a16="http://schemas.microsoft.com/office/drawing/2014/main" id="{9B256379-FF69-EE4C-BC8C-87338A0AA29A}"/>
              </a:ext>
            </a:extLst>
          </p:cNvPr>
          <p:cNvGrpSpPr/>
          <p:nvPr/>
        </p:nvGrpSpPr>
        <p:grpSpPr>
          <a:xfrm>
            <a:off x="4182744" y="2377209"/>
            <a:ext cx="42587" cy="180554"/>
            <a:chOff x="5289863" y="2427194"/>
            <a:chExt cx="49500" cy="201500"/>
          </a:xfrm>
          <a:solidFill>
            <a:schemeClr val="bg1"/>
          </a:solidFill>
        </p:grpSpPr>
        <p:sp>
          <p:nvSpPr>
            <p:cNvPr id="283" name="Google Shape;172;p18">
              <a:extLst>
                <a:ext uri="{FF2B5EF4-FFF2-40B4-BE49-F238E27FC236}">
                  <a16:creationId xmlns:a16="http://schemas.microsoft.com/office/drawing/2014/main" id="{573A9723-94EB-F844-9E8D-EC4522882710}"/>
                </a:ext>
              </a:extLst>
            </p:cNvPr>
            <p:cNvSpPr/>
            <p:nvPr/>
          </p:nvSpPr>
          <p:spPr>
            <a:xfrm>
              <a:off x="5289863" y="2427194"/>
              <a:ext cx="49500" cy="495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173;p18">
              <a:extLst>
                <a:ext uri="{FF2B5EF4-FFF2-40B4-BE49-F238E27FC236}">
                  <a16:creationId xmlns:a16="http://schemas.microsoft.com/office/drawing/2014/main" id="{8CFE4EB7-23F4-5640-87DF-D856684F0D99}"/>
                </a:ext>
              </a:extLst>
            </p:cNvPr>
            <p:cNvSpPr/>
            <p:nvPr/>
          </p:nvSpPr>
          <p:spPr>
            <a:xfrm>
              <a:off x="5289863" y="2503194"/>
              <a:ext cx="49500" cy="495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174;p18">
              <a:extLst>
                <a:ext uri="{FF2B5EF4-FFF2-40B4-BE49-F238E27FC236}">
                  <a16:creationId xmlns:a16="http://schemas.microsoft.com/office/drawing/2014/main" id="{A206CDAA-B415-2E45-9373-173F0E1A5BAE}"/>
                </a:ext>
              </a:extLst>
            </p:cNvPr>
            <p:cNvSpPr/>
            <p:nvPr/>
          </p:nvSpPr>
          <p:spPr>
            <a:xfrm>
              <a:off x="5289863" y="2579194"/>
              <a:ext cx="49500" cy="495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 name="Google Shape;175;p18">
            <a:extLst>
              <a:ext uri="{FF2B5EF4-FFF2-40B4-BE49-F238E27FC236}">
                <a16:creationId xmlns:a16="http://schemas.microsoft.com/office/drawing/2014/main" id="{F6158A89-4CB7-314D-96EA-C89DCE87EDFE}"/>
              </a:ext>
            </a:extLst>
          </p:cNvPr>
          <p:cNvSpPr txBox="1"/>
          <p:nvPr/>
        </p:nvSpPr>
        <p:spPr>
          <a:xfrm>
            <a:off x="5551888" y="1639984"/>
            <a:ext cx="1399309" cy="1467786"/>
          </a:xfrm>
          <a:prstGeom prst="rect">
            <a:avLst/>
          </a:prstGeom>
          <a:solidFill>
            <a:schemeClr val="accent6"/>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Muli"/>
                <a:ea typeface="Muli"/>
                <a:cs typeface="Muli"/>
                <a:sym typeface="Muli"/>
              </a:rPr>
              <a:t>CHICKEN RICE ✓</a:t>
            </a:r>
            <a:endParaRPr b="1" dirty="0">
              <a:latin typeface="Muli"/>
              <a:ea typeface="Muli"/>
              <a:cs typeface="Muli"/>
              <a:sym typeface="Muli"/>
            </a:endParaRPr>
          </a:p>
          <a:p>
            <a:pPr marL="0" lvl="0" indent="0" algn="l" rtl="0">
              <a:spcBef>
                <a:spcPts val="0"/>
              </a:spcBef>
              <a:spcAft>
                <a:spcPts val="0"/>
              </a:spcAft>
              <a:buNone/>
            </a:pPr>
            <a:endParaRPr sz="1100" b="1" dirty="0">
              <a:latin typeface="Muli"/>
              <a:ea typeface="Muli"/>
              <a:cs typeface="Muli"/>
              <a:sym typeface="Muli"/>
            </a:endParaRPr>
          </a:p>
          <a:p>
            <a:pPr marL="0" lvl="0" indent="0" algn="l" rtl="0">
              <a:spcBef>
                <a:spcPts val="0"/>
              </a:spcBef>
              <a:spcAft>
                <a:spcPts val="0"/>
              </a:spcAft>
              <a:buNone/>
            </a:pPr>
            <a:r>
              <a:rPr lang="en" b="1" dirty="0">
                <a:latin typeface="Muli"/>
                <a:ea typeface="Muli"/>
                <a:cs typeface="Muli"/>
                <a:sym typeface="Muli"/>
              </a:rPr>
              <a:t>NASI LEMAK ✗</a:t>
            </a:r>
            <a:endParaRPr b="1" dirty="0">
              <a:latin typeface="Muli"/>
              <a:ea typeface="Muli"/>
              <a:cs typeface="Muli"/>
              <a:sym typeface="Muli"/>
            </a:endParaRPr>
          </a:p>
          <a:p>
            <a:pPr marL="0" lvl="0" indent="0" algn="l" rtl="0">
              <a:spcBef>
                <a:spcPts val="0"/>
              </a:spcBef>
              <a:spcAft>
                <a:spcPts val="0"/>
              </a:spcAft>
              <a:buNone/>
            </a:pPr>
            <a:endParaRPr b="1" dirty="0">
              <a:latin typeface="Muli"/>
              <a:ea typeface="Muli"/>
              <a:cs typeface="Muli"/>
              <a:sym typeface="Muli"/>
            </a:endParaRPr>
          </a:p>
          <a:p>
            <a:pPr marL="0" lvl="0" indent="0" algn="l" rtl="0">
              <a:spcBef>
                <a:spcPts val="0"/>
              </a:spcBef>
              <a:spcAft>
                <a:spcPts val="0"/>
              </a:spcAft>
              <a:buNone/>
            </a:pPr>
            <a:endParaRPr lang="en" b="1" dirty="0">
              <a:latin typeface="Muli"/>
              <a:ea typeface="Muli"/>
              <a:cs typeface="Muli"/>
              <a:sym typeface="Muli"/>
            </a:endParaRPr>
          </a:p>
          <a:p>
            <a:pPr marL="0" lvl="0" indent="0" algn="l" rtl="0">
              <a:spcBef>
                <a:spcPts val="0"/>
              </a:spcBef>
              <a:spcAft>
                <a:spcPts val="0"/>
              </a:spcAft>
              <a:buNone/>
            </a:pPr>
            <a:r>
              <a:rPr lang="en" b="1" dirty="0">
                <a:latin typeface="Muli"/>
                <a:ea typeface="Muli"/>
                <a:cs typeface="Muli"/>
                <a:sym typeface="Muli"/>
              </a:rPr>
              <a:t>LAKSA ✗</a:t>
            </a:r>
            <a:endParaRPr b="1" dirty="0">
              <a:latin typeface="Muli"/>
              <a:ea typeface="Muli"/>
              <a:cs typeface="Muli"/>
              <a:sym typeface="Muli"/>
            </a:endParaRPr>
          </a:p>
        </p:txBody>
      </p:sp>
      <p:sp>
        <p:nvSpPr>
          <p:cNvPr id="252" name="Google Shape;176;p18">
            <a:extLst>
              <a:ext uri="{FF2B5EF4-FFF2-40B4-BE49-F238E27FC236}">
                <a16:creationId xmlns:a16="http://schemas.microsoft.com/office/drawing/2014/main" id="{0B35DD9F-39EA-684F-977B-C46E9D902200}"/>
              </a:ext>
            </a:extLst>
          </p:cNvPr>
          <p:cNvSpPr/>
          <p:nvPr/>
        </p:nvSpPr>
        <p:spPr>
          <a:xfrm>
            <a:off x="1504949" y="2303201"/>
            <a:ext cx="896136" cy="94892"/>
          </a:xfrm>
          <a:prstGeom prst="rightArrow">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177;p18">
            <a:extLst>
              <a:ext uri="{FF2B5EF4-FFF2-40B4-BE49-F238E27FC236}">
                <a16:creationId xmlns:a16="http://schemas.microsoft.com/office/drawing/2014/main" id="{5B090FCF-43D5-FF4B-9A0B-4B910D261474}"/>
              </a:ext>
            </a:extLst>
          </p:cNvPr>
          <p:cNvSpPr/>
          <p:nvPr/>
        </p:nvSpPr>
        <p:spPr>
          <a:xfrm>
            <a:off x="5140814" y="1790818"/>
            <a:ext cx="338632" cy="247310"/>
          </a:xfrm>
          <a:prstGeom prst="bentArrow">
            <a:avLst>
              <a:gd name="adj1" fmla="val 19571"/>
              <a:gd name="adj2" fmla="val 25000"/>
              <a:gd name="adj3" fmla="val 25000"/>
              <a:gd name="adj4" fmla="val 24691"/>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4" name="Google Shape;178;p18">
            <a:extLst>
              <a:ext uri="{FF2B5EF4-FFF2-40B4-BE49-F238E27FC236}">
                <a16:creationId xmlns:a16="http://schemas.microsoft.com/office/drawing/2014/main" id="{BD621EC1-BFA7-CF45-A323-44B575F6B62C}"/>
              </a:ext>
            </a:extLst>
          </p:cNvPr>
          <p:cNvSpPr/>
          <p:nvPr/>
        </p:nvSpPr>
        <p:spPr>
          <a:xfrm>
            <a:off x="5140814" y="2126567"/>
            <a:ext cx="338632" cy="247310"/>
          </a:xfrm>
          <a:prstGeom prst="bentArrow">
            <a:avLst>
              <a:gd name="adj1" fmla="val 19571"/>
              <a:gd name="adj2" fmla="val 25000"/>
              <a:gd name="adj3" fmla="val 25000"/>
              <a:gd name="adj4" fmla="val 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5" name="Google Shape;179;p18">
            <a:extLst>
              <a:ext uri="{FF2B5EF4-FFF2-40B4-BE49-F238E27FC236}">
                <a16:creationId xmlns:a16="http://schemas.microsoft.com/office/drawing/2014/main" id="{FAC53337-2A27-674C-832B-0ED4D643FD3B}"/>
              </a:ext>
            </a:extLst>
          </p:cNvPr>
          <p:cNvSpPr/>
          <p:nvPr/>
        </p:nvSpPr>
        <p:spPr>
          <a:xfrm>
            <a:off x="5140814" y="2472062"/>
            <a:ext cx="338632" cy="247310"/>
          </a:xfrm>
          <a:prstGeom prst="bentArrow">
            <a:avLst>
              <a:gd name="adj1" fmla="val 19571"/>
              <a:gd name="adj2" fmla="val 25000"/>
              <a:gd name="adj3" fmla="val 25000"/>
              <a:gd name="adj4" fmla="val 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6" name="Google Shape;180;p18">
            <a:extLst>
              <a:ext uri="{FF2B5EF4-FFF2-40B4-BE49-F238E27FC236}">
                <a16:creationId xmlns:a16="http://schemas.microsoft.com/office/drawing/2014/main" id="{A7049186-BD53-3D48-A550-F624DB42EEB1}"/>
              </a:ext>
            </a:extLst>
          </p:cNvPr>
          <p:cNvSpPr/>
          <p:nvPr/>
        </p:nvSpPr>
        <p:spPr>
          <a:xfrm>
            <a:off x="5140813" y="2006766"/>
            <a:ext cx="47233" cy="233063"/>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7" name="Google Shape;181;p18">
            <a:extLst>
              <a:ext uri="{FF2B5EF4-FFF2-40B4-BE49-F238E27FC236}">
                <a16:creationId xmlns:a16="http://schemas.microsoft.com/office/drawing/2014/main" id="{579CD5C7-7B6C-0342-AA3B-1D66192A3DE4}"/>
              </a:ext>
            </a:extLst>
          </p:cNvPr>
          <p:cNvSpPr/>
          <p:nvPr/>
        </p:nvSpPr>
        <p:spPr>
          <a:xfrm>
            <a:off x="5140813" y="2285840"/>
            <a:ext cx="47233" cy="233063"/>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8" name="Google Shape;182;p18">
            <a:extLst>
              <a:ext uri="{FF2B5EF4-FFF2-40B4-BE49-F238E27FC236}">
                <a16:creationId xmlns:a16="http://schemas.microsoft.com/office/drawing/2014/main" id="{7C843242-A9AB-5847-A1AE-8A421E0B772E}"/>
              </a:ext>
            </a:extLst>
          </p:cNvPr>
          <p:cNvSpPr/>
          <p:nvPr/>
        </p:nvSpPr>
        <p:spPr>
          <a:xfrm>
            <a:off x="2435651" y="1687458"/>
            <a:ext cx="2045213" cy="326878"/>
          </a:xfrm>
          <a:prstGeom prst="roundRect">
            <a:avLst>
              <a:gd name="adj" fmla="val 6634"/>
            </a:avLst>
          </a:prstGeom>
          <a:solidFill>
            <a:schemeClr val="tx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b="1" dirty="0">
                <a:latin typeface="Poiret One" panose="02000000000000000000" pitchFamily="2" charset="0"/>
                <a:ea typeface="Muli"/>
                <a:cs typeface="Muli"/>
                <a:sym typeface="Muli"/>
              </a:rPr>
              <a:t>CONVOLUTIONAL NEURAL NETWORK (CNN)</a:t>
            </a:r>
            <a:endParaRPr sz="1000" b="1" dirty="0">
              <a:latin typeface="Poiret One" panose="02000000000000000000" pitchFamily="2" charset="0"/>
              <a:ea typeface="Muli"/>
              <a:cs typeface="Muli"/>
              <a:sym typeface="Muli"/>
            </a:endParaRPr>
          </a:p>
        </p:txBody>
      </p:sp>
      <p:sp>
        <p:nvSpPr>
          <p:cNvPr id="259" name="Google Shape;183;p18">
            <a:extLst>
              <a:ext uri="{FF2B5EF4-FFF2-40B4-BE49-F238E27FC236}">
                <a16:creationId xmlns:a16="http://schemas.microsoft.com/office/drawing/2014/main" id="{EAE8090F-10E4-6D4D-AD68-371E8DEB80FB}"/>
              </a:ext>
            </a:extLst>
          </p:cNvPr>
          <p:cNvSpPr/>
          <p:nvPr/>
        </p:nvSpPr>
        <p:spPr>
          <a:xfrm rot="10800000" flipH="1">
            <a:off x="5140814" y="2690541"/>
            <a:ext cx="338632" cy="247310"/>
          </a:xfrm>
          <a:prstGeom prst="bentArrow">
            <a:avLst>
              <a:gd name="adj1" fmla="val 19571"/>
              <a:gd name="adj2" fmla="val 25000"/>
              <a:gd name="adj3" fmla="val 25000"/>
              <a:gd name="adj4" fmla="val 24691"/>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0" name="Google Shape;184;p18">
            <a:extLst>
              <a:ext uri="{FF2B5EF4-FFF2-40B4-BE49-F238E27FC236}">
                <a16:creationId xmlns:a16="http://schemas.microsoft.com/office/drawing/2014/main" id="{A1E409B4-D6C7-0C4F-8795-00662D753A08}"/>
              </a:ext>
            </a:extLst>
          </p:cNvPr>
          <p:cNvSpPr/>
          <p:nvPr/>
        </p:nvSpPr>
        <p:spPr>
          <a:xfrm>
            <a:off x="3705370" y="3878803"/>
            <a:ext cx="985698" cy="412362"/>
          </a:xfrm>
          <a:prstGeom prst="roundRect">
            <a:avLst>
              <a:gd name="adj" fmla="val 6634"/>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185;p18">
            <a:extLst>
              <a:ext uri="{FF2B5EF4-FFF2-40B4-BE49-F238E27FC236}">
                <a16:creationId xmlns:a16="http://schemas.microsoft.com/office/drawing/2014/main" id="{67FDF9AE-C66E-1145-9265-67A7FE23AEE8}"/>
              </a:ext>
            </a:extLst>
          </p:cNvPr>
          <p:cNvSpPr txBox="1"/>
          <p:nvPr/>
        </p:nvSpPr>
        <p:spPr>
          <a:xfrm>
            <a:off x="3809902" y="3855621"/>
            <a:ext cx="776634" cy="32687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dirty="0">
                <a:latin typeface="Poiret One" panose="02000000000000000000" pitchFamily="2" charset="0"/>
                <a:ea typeface="Muli"/>
                <a:cs typeface="Muli"/>
                <a:sym typeface="Muli"/>
              </a:rPr>
              <a:t>CLASSIFIER LAYER</a:t>
            </a:r>
            <a:endParaRPr sz="1000" b="1" dirty="0">
              <a:latin typeface="Poiret One" panose="02000000000000000000" pitchFamily="2" charset="0"/>
              <a:ea typeface="Muli"/>
              <a:cs typeface="Muli"/>
              <a:sym typeface="Muli"/>
            </a:endParaRPr>
          </a:p>
        </p:txBody>
      </p:sp>
      <p:sp>
        <p:nvSpPr>
          <p:cNvPr id="262" name="Google Shape;186;p18">
            <a:extLst>
              <a:ext uri="{FF2B5EF4-FFF2-40B4-BE49-F238E27FC236}">
                <a16:creationId xmlns:a16="http://schemas.microsoft.com/office/drawing/2014/main" id="{350DE316-D073-B64A-860E-049F285DF6D3}"/>
              </a:ext>
            </a:extLst>
          </p:cNvPr>
          <p:cNvSpPr/>
          <p:nvPr/>
        </p:nvSpPr>
        <p:spPr>
          <a:xfrm>
            <a:off x="3534763" y="3530553"/>
            <a:ext cx="1326912" cy="326879"/>
          </a:xfrm>
          <a:prstGeom prst="roundRect">
            <a:avLst>
              <a:gd name="adj" fmla="val 6634"/>
            </a:avLst>
          </a:prstGeom>
          <a:solidFill>
            <a:schemeClr val="tx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b="1" dirty="0">
                <a:latin typeface="Poiret One" panose="02000000000000000000" pitchFamily="2" charset="0"/>
                <a:ea typeface="Muli"/>
                <a:cs typeface="Muli"/>
                <a:sym typeface="Muli"/>
              </a:rPr>
              <a:t>FINE-TUNE NETWORK WEIGHTS</a:t>
            </a:r>
            <a:endParaRPr sz="1000" b="1" dirty="0">
              <a:latin typeface="Poiret One" panose="02000000000000000000" pitchFamily="2" charset="0"/>
              <a:ea typeface="Muli"/>
              <a:cs typeface="Muli"/>
              <a:sym typeface="Muli"/>
            </a:endParaRPr>
          </a:p>
        </p:txBody>
      </p:sp>
      <p:grpSp>
        <p:nvGrpSpPr>
          <p:cNvPr id="263" name="Google Shape;187;p18">
            <a:extLst>
              <a:ext uri="{FF2B5EF4-FFF2-40B4-BE49-F238E27FC236}">
                <a16:creationId xmlns:a16="http://schemas.microsoft.com/office/drawing/2014/main" id="{60D8C9CE-BB4A-2445-BCA3-167BD503B85A}"/>
              </a:ext>
            </a:extLst>
          </p:cNvPr>
          <p:cNvGrpSpPr/>
          <p:nvPr/>
        </p:nvGrpSpPr>
        <p:grpSpPr>
          <a:xfrm>
            <a:off x="5844229" y="2451827"/>
            <a:ext cx="42587" cy="180554"/>
            <a:chOff x="5289863" y="2427194"/>
            <a:chExt cx="49500" cy="201500"/>
          </a:xfrm>
          <a:solidFill>
            <a:schemeClr val="bg1"/>
          </a:solidFill>
        </p:grpSpPr>
        <p:sp>
          <p:nvSpPr>
            <p:cNvPr id="280" name="Google Shape;188;p18">
              <a:extLst>
                <a:ext uri="{FF2B5EF4-FFF2-40B4-BE49-F238E27FC236}">
                  <a16:creationId xmlns:a16="http://schemas.microsoft.com/office/drawing/2014/main" id="{857C5079-B0D4-BC4A-BBD2-32C09E31404D}"/>
                </a:ext>
              </a:extLst>
            </p:cNvPr>
            <p:cNvSpPr/>
            <p:nvPr/>
          </p:nvSpPr>
          <p:spPr>
            <a:xfrm>
              <a:off x="5289863" y="2427194"/>
              <a:ext cx="49500" cy="495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281" name="Google Shape;189;p18">
              <a:extLst>
                <a:ext uri="{FF2B5EF4-FFF2-40B4-BE49-F238E27FC236}">
                  <a16:creationId xmlns:a16="http://schemas.microsoft.com/office/drawing/2014/main" id="{6F38939D-8680-4540-AC32-98B867565916}"/>
                </a:ext>
              </a:extLst>
            </p:cNvPr>
            <p:cNvSpPr/>
            <p:nvPr/>
          </p:nvSpPr>
          <p:spPr>
            <a:xfrm>
              <a:off x="5289863" y="2503194"/>
              <a:ext cx="49500" cy="495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282" name="Google Shape;190;p18">
              <a:extLst>
                <a:ext uri="{FF2B5EF4-FFF2-40B4-BE49-F238E27FC236}">
                  <a16:creationId xmlns:a16="http://schemas.microsoft.com/office/drawing/2014/main" id="{2C942131-2707-2A49-9B1F-07D172F10A71}"/>
                </a:ext>
              </a:extLst>
            </p:cNvPr>
            <p:cNvSpPr/>
            <p:nvPr/>
          </p:nvSpPr>
          <p:spPr>
            <a:xfrm>
              <a:off x="5289863" y="2579194"/>
              <a:ext cx="49500" cy="495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grpSp>
      <p:sp>
        <p:nvSpPr>
          <p:cNvPr id="264" name="Google Shape;191;p18">
            <a:extLst>
              <a:ext uri="{FF2B5EF4-FFF2-40B4-BE49-F238E27FC236}">
                <a16:creationId xmlns:a16="http://schemas.microsoft.com/office/drawing/2014/main" id="{AE9F440D-07DC-3948-92FF-10C5D2D5472B}"/>
              </a:ext>
            </a:extLst>
          </p:cNvPr>
          <p:cNvSpPr txBox="1">
            <a:spLocks/>
          </p:cNvSpPr>
          <p:nvPr/>
        </p:nvSpPr>
        <p:spPr>
          <a:xfrm>
            <a:off x="1690223" y="1141885"/>
            <a:ext cx="3817330" cy="385749"/>
          </a:xfrm>
          <a:prstGeom prst="rect">
            <a:avLst/>
          </a:prstGeom>
        </p:spPr>
        <p:txBody>
          <a:bodyPr spcFirstLastPara="1" vert="horz" wrap="square" lIns="0" tIns="0" rIns="0" bIns="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600"/>
              </a:spcBef>
              <a:buClr>
                <a:schemeClr val="dk1"/>
              </a:buClr>
              <a:buSzPts val="1100"/>
              <a:buFont typeface="Arial"/>
              <a:buNone/>
            </a:pPr>
            <a:r>
              <a:rPr lang="en-SG" sz="1800" b="1" dirty="0">
                <a:latin typeface="Poiret One" panose="02000000000000000000" pitchFamily="2" charset="0"/>
              </a:rPr>
              <a:t>TRAINING FROM SCRATCH (GRP 1)</a:t>
            </a:r>
          </a:p>
        </p:txBody>
      </p:sp>
      <p:sp>
        <p:nvSpPr>
          <p:cNvPr id="265" name="Google Shape;192;p18">
            <a:extLst>
              <a:ext uri="{FF2B5EF4-FFF2-40B4-BE49-F238E27FC236}">
                <a16:creationId xmlns:a16="http://schemas.microsoft.com/office/drawing/2014/main" id="{2F6CB6E9-D392-6149-A011-0B305A9BD286}"/>
              </a:ext>
            </a:extLst>
          </p:cNvPr>
          <p:cNvSpPr txBox="1">
            <a:spLocks/>
          </p:cNvSpPr>
          <p:nvPr/>
        </p:nvSpPr>
        <p:spPr>
          <a:xfrm>
            <a:off x="1756901" y="3005712"/>
            <a:ext cx="3450589" cy="385749"/>
          </a:xfrm>
          <a:prstGeom prst="rect">
            <a:avLst/>
          </a:prstGeom>
        </p:spPr>
        <p:txBody>
          <a:bodyPr spcFirstLastPara="1" vert="horz" wrap="square" lIns="0" tIns="0" rIns="0" bIns="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600"/>
              </a:spcBef>
              <a:buClr>
                <a:schemeClr val="dk1"/>
              </a:buClr>
              <a:buSzPts val="1100"/>
              <a:buFont typeface="Arial"/>
              <a:buNone/>
            </a:pPr>
            <a:r>
              <a:rPr lang="en-SG" sz="1800" b="1" dirty="0">
                <a:latin typeface="Poiret One" panose="02000000000000000000" pitchFamily="2" charset="0"/>
              </a:rPr>
              <a:t>TRANSFER LEARNING (GRP 2)</a:t>
            </a:r>
          </a:p>
        </p:txBody>
      </p:sp>
      <p:sp>
        <p:nvSpPr>
          <p:cNvPr id="266" name="Google Shape;194;p18">
            <a:extLst>
              <a:ext uri="{FF2B5EF4-FFF2-40B4-BE49-F238E27FC236}">
                <a16:creationId xmlns:a16="http://schemas.microsoft.com/office/drawing/2014/main" id="{70D082F5-A4A6-EA49-8F95-E66722BD2F03}"/>
              </a:ext>
            </a:extLst>
          </p:cNvPr>
          <p:cNvSpPr/>
          <p:nvPr/>
        </p:nvSpPr>
        <p:spPr>
          <a:xfrm>
            <a:off x="5140814" y="3511176"/>
            <a:ext cx="338632" cy="247310"/>
          </a:xfrm>
          <a:prstGeom prst="bentArrow">
            <a:avLst>
              <a:gd name="adj1" fmla="val 19571"/>
              <a:gd name="adj2" fmla="val 25000"/>
              <a:gd name="adj3" fmla="val 25000"/>
              <a:gd name="adj4" fmla="val 24691"/>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7" name="Google Shape;195;p18">
            <a:extLst>
              <a:ext uri="{FF2B5EF4-FFF2-40B4-BE49-F238E27FC236}">
                <a16:creationId xmlns:a16="http://schemas.microsoft.com/office/drawing/2014/main" id="{79A45651-F74D-DA46-8CBE-4D64F2AC4F2C}"/>
              </a:ext>
            </a:extLst>
          </p:cNvPr>
          <p:cNvSpPr/>
          <p:nvPr/>
        </p:nvSpPr>
        <p:spPr>
          <a:xfrm>
            <a:off x="5140814" y="3846926"/>
            <a:ext cx="338632" cy="247310"/>
          </a:xfrm>
          <a:prstGeom prst="bentArrow">
            <a:avLst>
              <a:gd name="adj1" fmla="val 19571"/>
              <a:gd name="adj2" fmla="val 25000"/>
              <a:gd name="adj3" fmla="val 25000"/>
              <a:gd name="adj4" fmla="val 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8" name="Google Shape;196;p18">
            <a:extLst>
              <a:ext uri="{FF2B5EF4-FFF2-40B4-BE49-F238E27FC236}">
                <a16:creationId xmlns:a16="http://schemas.microsoft.com/office/drawing/2014/main" id="{A0361776-5C68-FC47-81D3-C2F79C667CCB}"/>
              </a:ext>
            </a:extLst>
          </p:cNvPr>
          <p:cNvSpPr/>
          <p:nvPr/>
        </p:nvSpPr>
        <p:spPr>
          <a:xfrm>
            <a:off x="5140814" y="4192420"/>
            <a:ext cx="338632" cy="247310"/>
          </a:xfrm>
          <a:prstGeom prst="bentArrow">
            <a:avLst>
              <a:gd name="adj1" fmla="val 19571"/>
              <a:gd name="adj2" fmla="val 25000"/>
              <a:gd name="adj3" fmla="val 25000"/>
              <a:gd name="adj4" fmla="val 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9" name="Google Shape;197;p18">
            <a:extLst>
              <a:ext uri="{FF2B5EF4-FFF2-40B4-BE49-F238E27FC236}">
                <a16:creationId xmlns:a16="http://schemas.microsoft.com/office/drawing/2014/main" id="{99F7D174-7E2B-B645-9ACA-2CBBA4DEE8D3}"/>
              </a:ext>
            </a:extLst>
          </p:cNvPr>
          <p:cNvSpPr/>
          <p:nvPr/>
        </p:nvSpPr>
        <p:spPr>
          <a:xfrm>
            <a:off x="5140813" y="3727124"/>
            <a:ext cx="47233" cy="233063"/>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0" name="Google Shape;198;p18">
            <a:extLst>
              <a:ext uri="{FF2B5EF4-FFF2-40B4-BE49-F238E27FC236}">
                <a16:creationId xmlns:a16="http://schemas.microsoft.com/office/drawing/2014/main" id="{BD8C15AD-F1EE-8241-BA69-335E4536B77D}"/>
              </a:ext>
            </a:extLst>
          </p:cNvPr>
          <p:cNvSpPr/>
          <p:nvPr/>
        </p:nvSpPr>
        <p:spPr>
          <a:xfrm>
            <a:off x="5140813" y="4006198"/>
            <a:ext cx="47233" cy="233063"/>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1" name="Google Shape;199;p18">
            <a:extLst>
              <a:ext uri="{FF2B5EF4-FFF2-40B4-BE49-F238E27FC236}">
                <a16:creationId xmlns:a16="http://schemas.microsoft.com/office/drawing/2014/main" id="{42FE8F85-1E3C-DE4E-B004-4BA61BD580A5}"/>
              </a:ext>
            </a:extLst>
          </p:cNvPr>
          <p:cNvSpPr/>
          <p:nvPr/>
        </p:nvSpPr>
        <p:spPr>
          <a:xfrm rot="10800000" flipH="1">
            <a:off x="5140814" y="4410899"/>
            <a:ext cx="338632" cy="247310"/>
          </a:xfrm>
          <a:prstGeom prst="bentArrow">
            <a:avLst>
              <a:gd name="adj1" fmla="val 19571"/>
              <a:gd name="adj2" fmla="val 25000"/>
              <a:gd name="adj3" fmla="val 25000"/>
              <a:gd name="adj4" fmla="val 24691"/>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pic>
        <p:nvPicPr>
          <p:cNvPr id="273" name="Google Shape;205;p18" descr="School lunch tray with burger, fries, salad, fruit and cookie">
            <a:extLst>
              <a:ext uri="{FF2B5EF4-FFF2-40B4-BE49-F238E27FC236}">
                <a16:creationId xmlns:a16="http://schemas.microsoft.com/office/drawing/2014/main" id="{963DFFEB-0612-6644-8E99-B6D14D28FE01}"/>
              </a:ext>
            </a:extLst>
          </p:cNvPr>
          <p:cNvPicPr preferRelativeResize="0"/>
          <p:nvPr/>
        </p:nvPicPr>
        <p:blipFill>
          <a:blip r:embed="rId4">
            <a:extLst>
              <a:ext uri="{96DAC541-7B7A-43D3-8B79-37D633B846F1}">
                <asvg:svgBlip xmlns:asvg="http://schemas.microsoft.com/office/drawing/2016/SVG/main" r:embed="rId5"/>
              </a:ext>
            </a:extLst>
          </a:blip>
          <a:srcRect/>
          <a:stretch/>
        </p:blipFill>
        <p:spPr>
          <a:xfrm>
            <a:off x="764111" y="1962052"/>
            <a:ext cx="767864" cy="804562"/>
          </a:xfrm>
          <a:prstGeom prst="rect">
            <a:avLst/>
          </a:prstGeom>
          <a:noFill/>
          <a:ln>
            <a:noFill/>
          </a:ln>
        </p:spPr>
      </p:pic>
      <p:pic>
        <p:nvPicPr>
          <p:cNvPr id="274" name="Google Shape;205;p18" descr="School lunch tray with burger, fries, salad, fruit and cookie">
            <a:extLst>
              <a:ext uri="{FF2B5EF4-FFF2-40B4-BE49-F238E27FC236}">
                <a16:creationId xmlns:a16="http://schemas.microsoft.com/office/drawing/2014/main" id="{1673E13A-DB5B-E94D-B9B1-D851217819B6}"/>
              </a:ext>
            </a:extLst>
          </p:cNvPr>
          <p:cNvPicPr preferRelativeResize="0"/>
          <p:nvPr/>
        </p:nvPicPr>
        <p:blipFill>
          <a:blip r:embed="rId4">
            <a:extLst>
              <a:ext uri="{96DAC541-7B7A-43D3-8B79-37D633B846F1}">
                <asvg:svgBlip xmlns:asvg="http://schemas.microsoft.com/office/drawing/2016/SVG/main" r:embed="rId5"/>
              </a:ext>
            </a:extLst>
          </a:blip>
          <a:srcRect/>
          <a:stretch/>
        </p:blipFill>
        <p:spPr>
          <a:xfrm>
            <a:off x="767090" y="3707299"/>
            <a:ext cx="767864" cy="804562"/>
          </a:xfrm>
          <a:prstGeom prst="rect">
            <a:avLst/>
          </a:prstGeom>
          <a:noFill/>
          <a:ln>
            <a:noFill/>
          </a:ln>
        </p:spPr>
      </p:pic>
      <p:pic>
        <p:nvPicPr>
          <p:cNvPr id="275" name="Google Shape;205;p18" descr="School lunch tray with burger, fries, salad, fruit and cookie">
            <a:extLst>
              <a:ext uri="{FF2B5EF4-FFF2-40B4-BE49-F238E27FC236}">
                <a16:creationId xmlns:a16="http://schemas.microsoft.com/office/drawing/2014/main" id="{1F5FE895-DA49-1E4B-9D87-DB56EA3CF9E7}"/>
              </a:ext>
            </a:extLst>
          </p:cNvPr>
          <p:cNvPicPr preferRelativeResize="0"/>
          <p:nvPr/>
        </p:nvPicPr>
        <p:blipFill>
          <a:blip r:embed="rId4">
            <a:extLst>
              <a:ext uri="{96DAC541-7B7A-43D3-8B79-37D633B846F1}">
                <asvg:svgBlip xmlns:asvg="http://schemas.microsoft.com/office/drawing/2016/SVG/main" r:embed="rId5"/>
              </a:ext>
            </a:extLst>
          </a:blip>
          <a:srcRect/>
          <a:stretch/>
        </p:blipFill>
        <p:spPr>
          <a:xfrm>
            <a:off x="2459798" y="2211737"/>
            <a:ext cx="446559" cy="616229"/>
          </a:xfrm>
          <a:prstGeom prst="rect">
            <a:avLst/>
          </a:prstGeom>
          <a:noFill/>
          <a:ln>
            <a:noFill/>
          </a:ln>
        </p:spPr>
      </p:pic>
      <p:sp>
        <p:nvSpPr>
          <p:cNvPr id="289" name="Google Shape;175;p18">
            <a:extLst>
              <a:ext uri="{FF2B5EF4-FFF2-40B4-BE49-F238E27FC236}">
                <a16:creationId xmlns:a16="http://schemas.microsoft.com/office/drawing/2014/main" id="{01F6B8CE-B61A-804A-B202-4D6C51133243}"/>
              </a:ext>
            </a:extLst>
          </p:cNvPr>
          <p:cNvSpPr txBox="1"/>
          <p:nvPr/>
        </p:nvSpPr>
        <p:spPr>
          <a:xfrm>
            <a:off x="5551888" y="3352105"/>
            <a:ext cx="1399309" cy="1467786"/>
          </a:xfrm>
          <a:prstGeom prst="rect">
            <a:avLst/>
          </a:prstGeom>
          <a:solidFill>
            <a:schemeClr val="accent6"/>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Muli"/>
                <a:ea typeface="Muli"/>
                <a:cs typeface="Muli"/>
                <a:sym typeface="Muli"/>
              </a:rPr>
              <a:t>CHICKEN RICE ✓</a:t>
            </a:r>
            <a:endParaRPr b="1" dirty="0">
              <a:latin typeface="Muli"/>
              <a:ea typeface="Muli"/>
              <a:cs typeface="Muli"/>
              <a:sym typeface="Muli"/>
            </a:endParaRPr>
          </a:p>
          <a:p>
            <a:pPr marL="0" lvl="0" indent="0" algn="l" rtl="0">
              <a:spcBef>
                <a:spcPts val="0"/>
              </a:spcBef>
              <a:spcAft>
                <a:spcPts val="0"/>
              </a:spcAft>
              <a:buNone/>
            </a:pPr>
            <a:endParaRPr sz="1100" b="1" dirty="0">
              <a:latin typeface="Muli"/>
              <a:ea typeface="Muli"/>
              <a:cs typeface="Muli"/>
              <a:sym typeface="Muli"/>
            </a:endParaRPr>
          </a:p>
          <a:p>
            <a:pPr marL="0" lvl="0" indent="0" algn="l" rtl="0">
              <a:spcBef>
                <a:spcPts val="0"/>
              </a:spcBef>
              <a:spcAft>
                <a:spcPts val="0"/>
              </a:spcAft>
              <a:buNone/>
            </a:pPr>
            <a:r>
              <a:rPr lang="en" b="1" dirty="0">
                <a:latin typeface="Muli"/>
                <a:ea typeface="Muli"/>
                <a:cs typeface="Muli"/>
                <a:sym typeface="Muli"/>
              </a:rPr>
              <a:t>NASI LEMAK ✗</a:t>
            </a:r>
            <a:endParaRPr b="1" dirty="0">
              <a:latin typeface="Muli"/>
              <a:ea typeface="Muli"/>
              <a:cs typeface="Muli"/>
              <a:sym typeface="Muli"/>
            </a:endParaRPr>
          </a:p>
          <a:p>
            <a:pPr marL="0" lvl="0" indent="0" algn="l" rtl="0">
              <a:spcBef>
                <a:spcPts val="0"/>
              </a:spcBef>
              <a:spcAft>
                <a:spcPts val="0"/>
              </a:spcAft>
              <a:buNone/>
            </a:pPr>
            <a:endParaRPr b="1" dirty="0">
              <a:latin typeface="Muli"/>
              <a:ea typeface="Muli"/>
              <a:cs typeface="Muli"/>
              <a:sym typeface="Muli"/>
            </a:endParaRPr>
          </a:p>
          <a:p>
            <a:pPr marL="0" lvl="0" indent="0" algn="l" rtl="0">
              <a:spcBef>
                <a:spcPts val="0"/>
              </a:spcBef>
              <a:spcAft>
                <a:spcPts val="0"/>
              </a:spcAft>
              <a:buNone/>
            </a:pPr>
            <a:endParaRPr lang="en" b="1" dirty="0">
              <a:latin typeface="Muli"/>
              <a:ea typeface="Muli"/>
              <a:cs typeface="Muli"/>
              <a:sym typeface="Muli"/>
            </a:endParaRPr>
          </a:p>
          <a:p>
            <a:pPr marL="0" lvl="0" indent="0" algn="l" rtl="0">
              <a:spcBef>
                <a:spcPts val="0"/>
              </a:spcBef>
              <a:spcAft>
                <a:spcPts val="0"/>
              </a:spcAft>
              <a:buNone/>
            </a:pPr>
            <a:r>
              <a:rPr lang="en" b="1" dirty="0">
                <a:latin typeface="Muli"/>
                <a:ea typeface="Muli"/>
                <a:cs typeface="Muli"/>
                <a:sym typeface="Muli"/>
              </a:rPr>
              <a:t>LAKSA ✗</a:t>
            </a:r>
            <a:endParaRPr b="1" dirty="0">
              <a:latin typeface="Muli"/>
              <a:ea typeface="Muli"/>
              <a:cs typeface="Muli"/>
              <a:sym typeface="Muli"/>
            </a:endParaRPr>
          </a:p>
        </p:txBody>
      </p:sp>
      <p:grpSp>
        <p:nvGrpSpPr>
          <p:cNvPr id="290" name="Google Shape;187;p18">
            <a:extLst>
              <a:ext uri="{FF2B5EF4-FFF2-40B4-BE49-F238E27FC236}">
                <a16:creationId xmlns:a16="http://schemas.microsoft.com/office/drawing/2014/main" id="{15A4E78A-5961-DE4F-B7D9-EB512D0F1711}"/>
              </a:ext>
            </a:extLst>
          </p:cNvPr>
          <p:cNvGrpSpPr/>
          <p:nvPr/>
        </p:nvGrpSpPr>
        <p:grpSpPr>
          <a:xfrm>
            <a:off x="5844229" y="4163948"/>
            <a:ext cx="42587" cy="180554"/>
            <a:chOff x="5289863" y="2427194"/>
            <a:chExt cx="49500" cy="201500"/>
          </a:xfrm>
          <a:solidFill>
            <a:schemeClr val="bg1"/>
          </a:solidFill>
        </p:grpSpPr>
        <p:sp>
          <p:nvSpPr>
            <p:cNvPr id="291" name="Google Shape;188;p18">
              <a:extLst>
                <a:ext uri="{FF2B5EF4-FFF2-40B4-BE49-F238E27FC236}">
                  <a16:creationId xmlns:a16="http://schemas.microsoft.com/office/drawing/2014/main" id="{1336F491-4AF9-FB4D-B58B-9D89C2A196A2}"/>
                </a:ext>
              </a:extLst>
            </p:cNvPr>
            <p:cNvSpPr/>
            <p:nvPr/>
          </p:nvSpPr>
          <p:spPr>
            <a:xfrm>
              <a:off x="5289863" y="2427194"/>
              <a:ext cx="49500" cy="495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292" name="Google Shape;189;p18">
              <a:extLst>
                <a:ext uri="{FF2B5EF4-FFF2-40B4-BE49-F238E27FC236}">
                  <a16:creationId xmlns:a16="http://schemas.microsoft.com/office/drawing/2014/main" id="{A86B191E-8822-2E4B-B27A-ABDB0408D8E9}"/>
                </a:ext>
              </a:extLst>
            </p:cNvPr>
            <p:cNvSpPr/>
            <p:nvPr/>
          </p:nvSpPr>
          <p:spPr>
            <a:xfrm>
              <a:off x="5289863" y="2503194"/>
              <a:ext cx="49500" cy="495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293" name="Google Shape;190;p18">
              <a:extLst>
                <a:ext uri="{FF2B5EF4-FFF2-40B4-BE49-F238E27FC236}">
                  <a16:creationId xmlns:a16="http://schemas.microsoft.com/office/drawing/2014/main" id="{E0E2BBA6-F523-DD4A-9E69-C6E5E210D4A0}"/>
                </a:ext>
              </a:extLst>
            </p:cNvPr>
            <p:cNvSpPr/>
            <p:nvPr/>
          </p:nvSpPr>
          <p:spPr>
            <a:xfrm>
              <a:off x="5289863" y="2579194"/>
              <a:ext cx="49500" cy="495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grpSp>
    </p:spTree>
    <p:extLst>
      <p:ext uri="{BB962C8B-B14F-4D97-AF65-F5344CB8AC3E}">
        <p14:creationId xmlns:p14="http://schemas.microsoft.com/office/powerpoint/2010/main" val="4005595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68"/>
        <p:cNvGrpSpPr/>
        <p:nvPr/>
      </p:nvGrpSpPr>
      <p:grpSpPr>
        <a:xfrm>
          <a:off x="0" y="0"/>
          <a:ext cx="0" cy="0"/>
          <a:chOff x="0" y="0"/>
          <a:chExt cx="0" cy="0"/>
        </a:xfrm>
      </p:grpSpPr>
      <p:cxnSp>
        <p:nvCxnSpPr>
          <p:cNvPr id="1469" name="Google Shape;1469;p29"/>
          <p:cNvCxnSpPr>
            <a:cxnSpLocks/>
          </p:cNvCxnSpPr>
          <p:nvPr/>
        </p:nvCxnSpPr>
        <p:spPr>
          <a:xfrm flipH="1">
            <a:off x="0" y="2770786"/>
            <a:ext cx="5422145" cy="2660418"/>
          </a:xfrm>
          <a:prstGeom prst="straightConnector1">
            <a:avLst/>
          </a:prstGeom>
          <a:noFill/>
          <a:ln w="9525" cap="flat" cmpd="sng">
            <a:solidFill>
              <a:schemeClr val="dk2"/>
            </a:solidFill>
            <a:prstDash val="solid"/>
            <a:round/>
            <a:headEnd type="none" w="med" len="med"/>
            <a:tailEnd type="none" w="med" len="med"/>
          </a:ln>
        </p:spPr>
      </p:cxnSp>
      <p:sp>
        <p:nvSpPr>
          <p:cNvPr id="1470" name="Google Shape;1470;p29"/>
          <p:cNvSpPr txBox="1">
            <a:spLocks noGrp="1"/>
          </p:cNvSpPr>
          <p:nvPr>
            <p:ph type="title"/>
          </p:nvPr>
        </p:nvSpPr>
        <p:spPr>
          <a:xfrm>
            <a:off x="1335704" y="896066"/>
            <a:ext cx="4580426" cy="217269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800" dirty="0"/>
              <a:t>MODEL EVALUATION</a:t>
            </a:r>
            <a:endParaRPr sz="4800" dirty="0"/>
          </a:p>
        </p:txBody>
      </p:sp>
      <p:pic>
        <p:nvPicPr>
          <p:cNvPr id="1472" name="Google Shape;1472;p29"/>
          <p:cNvPicPr preferRelativeResize="0"/>
          <p:nvPr/>
        </p:nvPicPr>
        <p:blipFill>
          <a:blip r:embed="rId3">
            <a:extLst>
              <a:ext uri="{837473B0-CC2E-450A-ABE3-18F120FF3D39}">
                <a1611:picAttrSrcUrl xmlns:a1611="http://schemas.microsoft.com/office/drawing/2016/11/main" r:id="rId4"/>
              </a:ext>
            </a:extLst>
          </a:blip>
          <a:srcRect l="6115" r="6115"/>
          <a:stretch/>
        </p:blipFill>
        <p:spPr>
          <a:xfrm>
            <a:off x="4541850" y="0"/>
            <a:ext cx="6048300" cy="5188500"/>
          </a:xfrm>
          <a:prstGeom prst="parallelogram">
            <a:avLst>
              <a:gd name="adj" fmla="val 25000"/>
            </a:avLst>
          </a:prstGeom>
          <a:noFill/>
          <a:ln>
            <a:noFill/>
          </a:ln>
        </p:spPr>
      </p:pic>
      <p:cxnSp>
        <p:nvCxnSpPr>
          <p:cNvPr id="10" name="Google Shape;1583;p33">
            <a:extLst>
              <a:ext uri="{FF2B5EF4-FFF2-40B4-BE49-F238E27FC236}">
                <a16:creationId xmlns:a16="http://schemas.microsoft.com/office/drawing/2014/main" id="{3C6CC872-EFF5-1B46-8023-C4F025D23F66}"/>
              </a:ext>
            </a:extLst>
          </p:cNvPr>
          <p:cNvCxnSpPr>
            <a:cxnSpLocks/>
          </p:cNvCxnSpPr>
          <p:nvPr/>
        </p:nvCxnSpPr>
        <p:spPr>
          <a:xfrm>
            <a:off x="-493985" y="105152"/>
            <a:ext cx="4635201" cy="6045074"/>
          </a:xfrm>
          <a:prstGeom prst="straightConnector1">
            <a:avLst/>
          </a:prstGeom>
          <a:noFill/>
          <a:ln w="9525" cap="flat" cmpd="sng">
            <a:solidFill>
              <a:schemeClr val="dk2"/>
            </a:solidFill>
            <a:prstDash val="solid"/>
            <a:round/>
            <a:headEnd type="none" w="med" len="med"/>
            <a:tailEnd type="none" w="med" len="med"/>
          </a:ln>
        </p:spPr>
      </p:cxnSp>
      <p:sp>
        <p:nvSpPr>
          <p:cNvPr id="2" name="Rectangle 1">
            <a:extLst>
              <a:ext uri="{FF2B5EF4-FFF2-40B4-BE49-F238E27FC236}">
                <a16:creationId xmlns:a16="http://schemas.microsoft.com/office/drawing/2014/main" id="{52803566-9339-7F42-9FBB-C787891383C6}"/>
              </a:ext>
            </a:extLst>
          </p:cNvPr>
          <p:cNvSpPr/>
          <p:nvPr/>
        </p:nvSpPr>
        <p:spPr>
          <a:xfrm>
            <a:off x="148367" y="3478517"/>
            <a:ext cx="1426994" cy="1244956"/>
          </a:xfrm>
          <a:prstGeom prst="rect">
            <a:avLst/>
          </a:prstGeom>
        </p:spPr>
        <p:txBody>
          <a:bodyPr wrap="none">
            <a:spAutoFit/>
          </a:bodyPr>
          <a:lstStyle/>
          <a:p>
            <a:pPr lvl="0" algn="ctr">
              <a:lnSpc>
                <a:spcPct val="115000"/>
              </a:lnSpc>
              <a:buClr>
                <a:srgbClr val="FFFFFF"/>
              </a:buClr>
              <a:buSzPts val="5500"/>
            </a:pPr>
            <a:r>
              <a:rPr lang="en" sz="7200" dirty="0">
                <a:solidFill>
                  <a:srgbClr val="FFFFFF"/>
                </a:solidFill>
                <a:latin typeface="Poiret One"/>
                <a:sym typeface="Poiret One"/>
              </a:rPr>
              <a:t>04</a:t>
            </a:r>
          </a:p>
        </p:txBody>
      </p:sp>
    </p:spTree>
    <p:extLst>
      <p:ext uri="{BB962C8B-B14F-4D97-AF65-F5344CB8AC3E}">
        <p14:creationId xmlns:p14="http://schemas.microsoft.com/office/powerpoint/2010/main" val="36197594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87"/>
        <p:cNvGrpSpPr/>
        <p:nvPr/>
      </p:nvGrpSpPr>
      <p:grpSpPr>
        <a:xfrm>
          <a:off x="0" y="0"/>
          <a:ext cx="0" cy="0"/>
          <a:chOff x="0" y="0"/>
          <a:chExt cx="0" cy="0"/>
        </a:xfrm>
      </p:grpSpPr>
      <p:sp>
        <p:nvSpPr>
          <p:cNvPr id="1588" name="Google Shape;1588;p34"/>
          <p:cNvSpPr txBox="1">
            <a:spLocks noGrp="1"/>
          </p:cNvSpPr>
          <p:nvPr>
            <p:ph type="title"/>
          </p:nvPr>
        </p:nvSpPr>
        <p:spPr>
          <a:xfrm>
            <a:off x="341030" y="194564"/>
            <a:ext cx="6439621" cy="98535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2"/>
                </a:solidFill>
              </a:rPr>
              <a:t>ResNet50 model chosen as it has highest test accuracy</a:t>
            </a:r>
            <a:endParaRPr dirty="0">
              <a:solidFill>
                <a:schemeClr val="bg2"/>
              </a:solidFill>
            </a:endParaRPr>
          </a:p>
        </p:txBody>
      </p:sp>
      <p:graphicFrame>
        <p:nvGraphicFramePr>
          <p:cNvPr id="11" name="Google Shape;215;p19">
            <a:extLst>
              <a:ext uri="{FF2B5EF4-FFF2-40B4-BE49-F238E27FC236}">
                <a16:creationId xmlns:a16="http://schemas.microsoft.com/office/drawing/2014/main" id="{69FD7F6B-6CF7-4A4F-9A0A-6E8E239E7823}"/>
              </a:ext>
            </a:extLst>
          </p:cNvPr>
          <p:cNvGraphicFramePr/>
          <p:nvPr>
            <p:extLst>
              <p:ext uri="{D42A27DB-BD31-4B8C-83A1-F6EECF244321}">
                <p14:modId xmlns:p14="http://schemas.microsoft.com/office/powerpoint/2010/main" val="1949799061"/>
              </p:ext>
            </p:extLst>
          </p:nvPr>
        </p:nvGraphicFramePr>
        <p:xfrm>
          <a:off x="341029" y="1443830"/>
          <a:ext cx="8154901" cy="2255839"/>
        </p:xfrm>
        <a:graphic>
          <a:graphicData uri="http://schemas.openxmlformats.org/drawingml/2006/table">
            <a:tbl>
              <a:tblPr>
                <a:noFill/>
              </a:tblPr>
              <a:tblGrid>
                <a:gridCol w="1308266">
                  <a:extLst>
                    <a:ext uri="{9D8B030D-6E8A-4147-A177-3AD203B41FA5}">
                      <a16:colId xmlns:a16="http://schemas.microsoft.com/office/drawing/2014/main" val="20000"/>
                    </a:ext>
                  </a:extLst>
                </a:gridCol>
                <a:gridCol w="1308266">
                  <a:extLst>
                    <a:ext uri="{9D8B030D-6E8A-4147-A177-3AD203B41FA5}">
                      <a16:colId xmlns:a16="http://schemas.microsoft.com/office/drawing/2014/main" val="20001"/>
                    </a:ext>
                  </a:extLst>
                </a:gridCol>
                <a:gridCol w="1214280">
                  <a:extLst>
                    <a:ext uri="{9D8B030D-6E8A-4147-A177-3AD203B41FA5}">
                      <a16:colId xmlns:a16="http://schemas.microsoft.com/office/drawing/2014/main" val="20002"/>
                    </a:ext>
                  </a:extLst>
                </a:gridCol>
                <a:gridCol w="1402252">
                  <a:extLst>
                    <a:ext uri="{9D8B030D-6E8A-4147-A177-3AD203B41FA5}">
                      <a16:colId xmlns:a16="http://schemas.microsoft.com/office/drawing/2014/main" val="14197230"/>
                    </a:ext>
                  </a:extLst>
                </a:gridCol>
                <a:gridCol w="1308266">
                  <a:extLst>
                    <a:ext uri="{9D8B030D-6E8A-4147-A177-3AD203B41FA5}">
                      <a16:colId xmlns:a16="http://schemas.microsoft.com/office/drawing/2014/main" val="530918711"/>
                    </a:ext>
                  </a:extLst>
                </a:gridCol>
                <a:gridCol w="1613571">
                  <a:extLst>
                    <a:ext uri="{9D8B030D-6E8A-4147-A177-3AD203B41FA5}">
                      <a16:colId xmlns:a16="http://schemas.microsoft.com/office/drawing/2014/main" val="863988991"/>
                    </a:ext>
                  </a:extLst>
                </a:gridCol>
              </a:tblGrid>
              <a:tr h="343701">
                <a:tc>
                  <a:txBody>
                    <a:bodyPr/>
                    <a:lstStyle/>
                    <a:p>
                      <a:pPr marL="0" lvl="0" indent="0" algn="ctr" rtl="0">
                        <a:spcBef>
                          <a:spcPts val="0"/>
                        </a:spcBef>
                        <a:spcAft>
                          <a:spcPts val="0"/>
                        </a:spcAft>
                        <a:buNone/>
                      </a:pPr>
                      <a:endParaRPr sz="1600" b="0" dirty="0">
                        <a:solidFill>
                          <a:srgbClr val="65617D"/>
                        </a:solidFill>
                        <a:latin typeface="Poiret One" panose="02000000000000000000" pitchFamily="2" charset="0"/>
                        <a:ea typeface="Muli"/>
                        <a:cs typeface="Muli"/>
                        <a:sym typeface="Muli"/>
                      </a:endParaRPr>
                    </a:p>
                  </a:txBody>
                  <a:tcPr marL="91425" marR="91425" marT="68575" marB="68575" anchor="ctr">
                    <a:lnL w="9525" cap="flat" cmpd="sng">
                      <a:solidFill>
                        <a:srgbClr val="D8D5EB"/>
                      </a:solidFill>
                      <a:prstDash val="dash"/>
                      <a:round/>
                      <a:headEnd type="none" w="sm" len="sm"/>
                      <a:tailEnd type="none" w="sm" len="sm"/>
                    </a:lnL>
                    <a:lnR w="9525" cap="flat" cmpd="sng">
                      <a:solidFill>
                        <a:srgbClr val="D8D5EB"/>
                      </a:solidFill>
                      <a:prstDash val="dash"/>
                      <a:round/>
                      <a:headEnd type="none" w="sm" len="sm"/>
                      <a:tailEnd type="none" w="sm" len="sm"/>
                    </a:lnR>
                    <a:lnT w="9525" cap="flat" cmpd="sng">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None/>
                      </a:pPr>
                      <a:r>
                        <a:rPr lang="en" sz="1600" b="0" dirty="0">
                          <a:solidFill>
                            <a:schemeClr val="bg2"/>
                          </a:solidFill>
                          <a:latin typeface="Poiret One" panose="02000000000000000000" pitchFamily="2" charset="0"/>
                          <a:ea typeface="Muli"/>
                          <a:cs typeface="Muli"/>
                          <a:sym typeface="Muli"/>
                        </a:rPr>
                        <a:t>Baseline</a:t>
                      </a:r>
                      <a:endParaRPr sz="16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solidFill>
                        <a:srgbClr val="D8D5EB"/>
                      </a:solidFill>
                      <a:prstDash val="dash"/>
                      <a:round/>
                      <a:headEnd type="none" w="sm" len="sm"/>
                      <a:tailEnd type="none" w="sm" len="sm"/>
                    </a:lnL>
                    <a:lnR w="9525" cap="flat" cmpd="sng">
                      <a:solidFill>
                        <a:srgbClr val="D8D5EB"/>
                      </a:solidFill>
                      <a:prstDash val="dash"/>
                      <a:round/>
                      <a:headEnd type="none" w="sm" len="sm"/>
                      <a:tailEnd type="none" w="sm" len="sm"/>
                    </a:lnR>
                    <a:lnT w="9525" cap="flat" cmpd="sng">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None/>
                      </a:pPr>
                      <a:r>
                        <a:rPr lang="en" sz="1600" b="0" dirty="0">
                          <a:solidFill>
                            <a:schemeClr val="bg2"/>
                          </a:solidFill>
                          <a:latin typeface="Poiret One" panose="02000000000000000000" pitchFamily="2" charset="0"/>
                          <a:ea typeface="Muli"/>
                          <a:cs typeface="Muli"/>
                          <a:sym typeface="Muli"/>
                        </a:rPr>
                        <a:t>CNN</a:t>
                      </a:r>
                      <a:endParaRPr sz="16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solidFill>
                        <a:srgbClr val="D8D5EB"/>
                      </a:solidFill>
                      <a:prstDash val="dash"/>
                      <a:round/>
                      <a:headEnd type="none" w="sm" len="sm"/>
                      <a:tailEnd type="none" w="sm" len="sm"/>
                    </a:lnL>
                    <a:lnR w="9525" cap="flat" cmpd="sng" algn="ctr">
                      <a:solidFill>
                        <a:srgbClr val="D8D5EB"/>
                      </a:solidFill>
                      <a:prstDash val="dash"/>
                      <a:round/>
                      <a:headEnd type="none" w="sm" len="sm"/>
                      <a:tailEnd type="none" w="sm" len="sm"/>
                    </a:lnR>
                    <a:lnT w="9525" cap="flat" cmpd="sng">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None/>
                      </a:pPr>
                      <a:r>
                        <a:rPr lang="en-US" sz="1600" b="0" dirty="0">
                          <a:solidFill>
                            <a:schemeClr val="bg2"/>
                          </a:solidFill>
                          <a:latin typeface="Poiret One" panose="02000000000000000000" pitchFamily="2" charset="0"/>
                          <a:ea typeface="Muli"/>
                          <a:cs typeface="Muli"/>
                          <a:sym typeface="Muli"/>
                        </a:rPr>
                        <a:t>MobileNetV2</a:t>
                      </a:r>
                      <a:endParaRPr sz="16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lgn="ctr">
                      <a:solidFill>
                        <a:srgbClr val="D8D5EB"/>
                      </a:solidFill>
                      <a:prstDash val="dash"/>
                      <a:round/>
                      <a:headEnd type="none" w="sm" len="sm"/>
                      <a:tailEnd type="none" w="sm" len="sm"/>
                    </a:lnL>
                    <a:lnR w="9525" cap="flat" cmpd="sng" algn="ctr">
                      <a:solidFill>
                        <a:srgbClr val="D8D5EB"/>
                      </a:solidFill>
                      <a:prstDash val="dash"/>
                      <a:round/>
                      <a:headEnd type="none" w="sm" len="sm"/>
                      <a:tailEnd type="none" w="sm" len="sm"/>
                    </a:lnR>
                    <a:lnT w="9525" cap="flat" cmpd="sng">
                      <a:solidFill>
                        <a:srgbClr val="D8D5EB"/>
                      </a:solidFill>
                      <a:prstDash val="dash"/>
                      <a:round/>
                      <a:headEnd type="none" w="sm" len="sm"/>
                      <a:tailEnd type="none" w="sm" len="sm"/>
                    </a:lnT>
                    <a:lnB w="9525" cap="flat" cmpd="sng" algn="ctr">
                      <a:solidFill>
                        <a:srgbClr val="D8D5EB"/>
                      </a:solidFill>
                      <a:prstDash val="dash"/>
                      <a:round/>
                      <a:headEnd type="none" w="sm" len="sm"/>
                      <a:tailEnd type="none" w="sm" len="sm"/>
                    </a:lnB>
                  </a:tcPr>
                </a:tc>
                <a:tc>
                  <a:txBody>
                    <a:bodyPr/>
                    <a:lstStyle/>
                    <a:p>
                      <a:pPr marL="0" lvl="0" indent="0" algn="ctr" rtl="0">
                        <a:spcBef>
                          <a:spcPts val="0"/>
                        </a:spcBef>
                        <a:spcAft>
                          <a:spcPts val="0"/>
                        </a:spcAft>
                        <a:buNone/>
                      </a:pPr>
                      <a:r>
                        <a:rPr lang="en-US" sz="1600" b="0" dirty="0">
                          <a:solidFill>
                            <a:schemeClr val="bg2"/>
                          </a:solidFill>
                          <a:latin typeface="Poiret One" panose="02000000000000000000" pitchFamily="2" charset="0"/>
                          <a:ea typeface="Muli"/>
                          <a:cs typeface="Muli"/>
                          <a:sym typeface="Muli"/>
                        </a:rPr>
                        <a:t>VGG16</a:t>
                      </a:r>
                      <a:endParaRPr sz="16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lgn="ctr">
                      <a:solidFill>
                        <a:srgbClr val="D8D5EB"/>
                      </a:solidFill>
                      <a:prstDash val="dash"/>
                      <a:round/>
                      <a:headEnd type="none" w="sm" len="sm"/>
                      <a:tailEnd type="none" w="sm" len="sm"/>
                    </a:lnL>
                    <a:lnR w="9525" cap="flat" cmpd="sng" algn="ctr">
                      <a:solidFill>
                        <a:srgbClr val="D8D5EB"/>
                      </a:solidFill>
                      <a:prstDash val="dash"/>
                      <a:round/>
                      <a:headEnd type="none" w="sm" len="sm"/>
                      <a:tailEnd type="none" w="sm" len="sm"/>
                    </a:lnR>
                    <a:lnT w="9525" cap="flat" cmpd="sng">
                      <a:solidFill>
                        <a:srgbClr val="D8D5EB"/>
                      </a:solidFill>
                      <a:prstDash val="dash"/>
                      <a:round/>
                      <a:headEnd type="none" w="sm" len="sm"/>
                      <a:tailEnd type="none" w="sm" len="sm"/>
                    </a:lnT>
                    <a:lnB w="9525" cap="flat" cmpd="sng" algn="ctr">
                      <a:solidFill>
                        <a:srgbClr val="D8D5EB"/>
                      </a:solidFill>
                      <a:prstDash val="dash"/>
                      <a:round/>
                      <a:headEnd type="none" w="sm" len="sm"/>
                      <a:tailEnd type="none" w="sm" len="sm"/>
                    </a:lnB>
                  </a:tcPr>
                </a:tc>
                <a:tc>
                  <a:txBody>
                    <a:bodyPr/>
                    <a:lstStyle/>
                    <a:p>
                      <a:pPr marL="0" lvl="0" indent="0" algn="ctr" rtl="0">
                        <a:spcBef>
                          <a:spcPts val="0"/>
                        </a:spcBef>
                        <a:spcAft>
                          <a:spcPts val="0"/>
                        </a:spcAft>
                        <a:buNone/>
                      </a:pPr>
                      <a:r>
                        <a:rPr lang="en-US" sz="1600" b="0" dirty="0">
                          <a:solidFill>
                            <a:schemeClr val="bg2"/>
                          </a:solidFill>
                          <a:latin typeface="Poiret One" panose="02000000000000000000" pitchFamily="2" charset="0"/>
                          <a:ea typeface="Muli"/>
                          <a:cs typeface="Muli"/>
                          <a:sym typeface="Muli"/>
                        </a:rPr>
                        <a:t>ResNet50</a:t>
                      </a:r>
                      <a:endParaRPr sz="16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solidFill>
                        <a:srgbClr val="D8D5EB"/>
                      </a:solidFill>
                      <a:prstDash val="dash"/>
                      <a:round/>
                      <a:headEnd type="none" w="sm" len="sm"/>
                      <a:tailEnd type="none" w="sm" len="sm"/>
                    </a:lnL>
                    <a:lnR w="9525" cap="flat" cmpd="sng">
                      <a:solidFill>
                        <a:srgbClr val="D8D5EB"/>
                      </a:solidFill>
                      <a:prstDash val="dash"/>
                      <a:round/>
                      <a:headEnd type="none" w="sm" len="sm"/>
                      <a:tailEnd type="none" w="sm" len="sm"/>
                    </a:lnR>
                    <a:lnT w="9525" cap="flat" cmpd="sng">
                      <a:solidFill>
                        <a:srgbClr val="D8D5EB"/>
                      </a:solidFill>
                      <a:prstDash val="dash"/>
                      <a:round/>
                      <a:headEnd type="none" w="sm" len="sm"/>
                      <a:tailEnd type="none" w="sm" len="sm"/>
                    </a:lnT>
                    <a:lnB w="9525" cap="flat" cmpd="sng" algn="ctr">
                      <a:solidFill>
                        <a:srgbClr val="D8D5EB"/>
                      </a:solidFill>
                      <a:prstDash val="dash"/>
                      <a:round/>
                      <a:headEnd type="none" w="sm" len="sm"/>
                      <a:tailEnd type="none" w="sm" len="sm"/>
                    </a:lnB>
                  </a:tcPr>
                </a:tc>
                <a:extLst>
                  <a:ext uri="{0D108BD9-81ED-4DB2-BD59-A6C34878D82A}">
                    <a16:rowId xmlns:a16="http://schemas.microsoft.com/office/drawing/2014/main" val="10000"/>
                  </a:ext>
                </a:extLst>
              </a:tr>
              <a:tr h="532041">
                <a:tc>
                  <a:txBody>
                    <a:bodyPr/>
                    <a:lstStyle/>
                    <a:p>
                      <a:pPr marL="0" lvl="0" indent="0" algn="ctr" rtl="0">
                        <a:spcBef>
                          <a:spcPts val="0"/>
                        </a:spcBef>
                        <a:spcAft>
                          <a:spcPts val="0"/>
                        </a:spcAft>
                        <a:buNone/>
                      </a:pPr>
                      <a:r>
                        <a:rPr lang="en-SG" sz="1600" b="0" dirty="0">
                          <a:solidFill>
                            <a:schemeClr val="bg2"/>
                          </a:solidFill>
                          <a:latin typeface="Poiret One" panose="02000000000000000000" pitchFamily="2" charset="0"/>
                          <a:ea typeface="Muli"/>
                          <a:cs typeface="Muli"/>
                          <a:sym typeface="Muli"/>
                        </a:rPr>
                        <a:t>Training Accuracy</a:t>
                      </a:r>
                    </a:p>
                  </a:txBody>
                  <a:tcPr marL="91425" marR="91425" marT="68575" marB="68575" anchor="ctr">
                    <a:lnL w="9525" cap="flat" cmpd="sng">
                      <a:solidFill>
                        <a:srgbClr val="D8D5EB"/>
                      </a:solidFill>
                      <a:prstDash val="dash"/>
                      <a:round/>
                      <a:headEnd type="none" w="sm" len="sm"/>
                      <a:tailEnd type="none" w="sm" len="sm"/>
                    </a:lnL>
                    <a:lnR w="9525" cap="flat" cmpd="sng">
                      <a:solidFill>
                        <a:srgbClr val="D8D5EB"/>
                      </a:solidFill>
                      <a:prstDash val="dash"/>
                      <a:round/>
                      <a:headEnd type="none" w="sm" len="sm"/>
                      <a:tailEnd type="none" w="sm" len="sm"/>
                    </a:lnR>
                    <a:lnT w="9525" cap="flat" cmpd="sng">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1600" b="0" dirty="0">
                          <a:solidFill>
                            <a:schemeClr val="bg2"/>
                          </a:solidFill>
                          <a:latin typeface="Poiret One" panose="02000000000000000000" pitchFamily="2" charset="0"/>
                          <a:ea typeface="Muli"/>
                          <a:cs typeface="Muli"/>
                          <a:sym typeface="Muli"/>
                        </a:rPr>
                        <a:t>-</a:t>
                      </a:r>
                      <a:endParaRPr sz="16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solidFill>
                        <a:srgbClr val="D8D5EB"/>
                      </a:solidFill>
                      <a:prstDash val="dash"/>
                      <a:round/>
                      <a:headEnd type="none" w="sm" len="sm"/>
                      <a:tailEnd type="none" w="sm" len="sm"/>
                    </a:lnL>
                    <a:lnR w="9525" cap="flat" cmpd="sng">
                      <a:solidFill>
                        <a:srgbClr val="D8D5EB"/>
                      </a:solidFill>
                      <a:prstDash val="dash"/>
                      <a:round/>
                      <a:headEnd type="none" w="sm" len="sm"/>
                      <a:tailEnd type="none" w="sm" len="sm"/>
                    </a:lnR>
                    <a:lnT w="9525" cap="flat" cmpd="sng">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None/>
                      </a:pPr>
                      <a:r>
                        <a:rPr lang="en" sz="1600" b="0" dirty="0">
                          <a:solidFill>
                            <a:schemeClr val="bg2"/>
                          </a:solidFill>
                          <a:latin typeface="Poiret One" panose="02000000000000000000" pitchFamily="2" charset="0"/>
                          <a:ea typeface="Muli"/>
                          <a:cs typeface="Muli"/>
                          <a:sym typeface="Muli"/>
                        </a:rPr>
                        <a:t>77.2%</a:t>
                      </a:r>
                      <a:endParaRPr sz="16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solidFill>
                        <a:srgbClr val="D8D5EB"/>
                      </a:solidFill>
                      <a:prstDash val="dash"/>
                      <a:round/>
                      <a:headEnd type="none" w="sm" len="sm"/>
                      <a:tailEnd type="none" w="sm" len="sm"/>
                    </a:lnL>
                    <a:lnR w="9525" cap="flat" cmpd="sng" algn="ctr">
                      <a:solidFill>
                        <a:srgbClr val="D8D5EB"/>
                      </a:solidFill>
                      <a:prstDash val="dash"/>
                      <a:round/>
                      <a:headEnd type="none" w="sm" len="sm"/>
                      <a:tailEnd type="none" w="sm" len="sm"/>
                    </a:lnR>
                    <a:lnT w="9525" cap="flat" cmpd="sng">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None/>
                      </a:pPr>
                      <a:r>
                        <a:rPr lang="en-US" sz="1600" b="0" dirty="0">
                          <a:solidFill>
                            <a:schemeClr val="bg2"/>
                          </a:solidFill>
                          <a:latin typeface="Poiret One" panose="02000000000000000000" pitchFamily="2" charset="0"/>
                          <a:ea typeface="Muli"/>
                          <a:cs typeface="Muli"/>
                          <a:sym typeface="Muli"/>
                        </a:rPr>
                        <a:t>76.8%</a:t>
                      </a:r>
                      <a:endParaRPr sz="16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lgn="ctr">
                      <a:solidFill>
                        <a:srgbClr val="D8D5EB"/>
                      </a:solidFill>
                      <a:prstDash val="dash"/>
                      <a:round/>
                      <a:headEnd type="none" w="sm" len="sm"/>
                      <a:tailEnd type="none" w="sm" len="sm"/>
                    </a:lnL>
                    <a:lnR w="9525" cap="flat" cmpd="sng" algn="ctr">
                      <a:solidFill>
                        <a:srgbClr val="D8D5EB"/>
                      </a:solidFill>
                      <a:prstDash val="dash"/>
                      <a:round/>
                      <a:headEnd type="none" w="sm" len="sm"/>
                      <a:tailEnd type="none" w="sm" len="sm"/>
                    </a:lnR>
                    <a:lnT w="9525" cap="flat" cmpd="sng" algn="ctr">
                      <a:solidFill>
                        <a:srgbClr val="D8D5EB"/>
                      </a:solidFill>
                      <a:prstDash val="dash"/>
                      <a:round/>
                      <a:headEnd type="none" w="sm" len="sm"/>
                      <a:tailEnd type="none" w="sm" len="sm"/>
                    </a:lnT>
                    <a:lnB w="9525" cap="flat" cmpd="sng" algn="ctr">
                      <a:solidFill>
                        <a:srgbClr val="D8D5EB"/>
                      </a:solidFill>
                      <a:prstDash val="dash"/>
                      <a:round/>
                      <a:headEnd type="none" w="sm" len="sm"/>
                      <a:tailEnd type="none" w="sm" len="sm"/>
                    </a:lnB>
                  </a:tcPr>
                </a:tc>
                <a:tc>
                  <a:txBody>
                    <a:bodyPr/>
                    <a:lstStyle/>
                    <a:p>
                      <a:pPr marL="0" lvl="0" indent="0" algn="ctr" rtl="0">
                        <a:spcBef>
                          <a:spcPts val="0"/>
                        </a:spcBef>
                        <a:spcAft>
                          <a:spcPts val="0"/>
                        </a:spcAft>
                        <a:buNone/>
                      </a:pPr>
                      <a:r>
                        <a:rPr lang="en-US" sz="1600" b="0" dirty="0">
                          <a:solidFill>
                            <a:schemeClr val="bg2"/>
                          </a:solidFill>
                          <a:latin typeface="Poiret One" panose="02000000000000000000" pitchFamily="2" charset="0"/>
                          <a:ea typeface="Muli"/>
                          <a:cs typeface="Muli"/>
                          <a:sym typeface="Muli"/>
                        </a:rPr>
                        <a:t>88.9%</a:t>
                      </a:r>
                      <a:endParaRPr sz="16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lgn="ctr">
                      <a:solidFill>
                        <a:srgbClr val="D8D5EB"/>
                      </a:solidFill>
                      <a:prstDash val="dash"/>
                      <a:round/>
                      <a:headEnd type="none" w="sm" len="sm"/>
                      <a:tailEnd type="none" w="sm" len="sm"/>
                    </a:lnL>
                    <a:lnR w="9525" cap="flat" cmpd="sng" algn="ctr">
                      <a:solidFill>
                        <a:srgbClr val="D8D5EB"/>
                      </a:solidFill>
                      <a:prstDash val="dash"/>
                      <a:round/>
                      <a:headEnd type="none" w="sm" len="sm"/>
                      <a:tailEnd type="none" w="sm" len="sm"/>
                    </a:lnR>
                    <a:lnT w="9525" cap="flat" cmpd="sng" algn="ctr">
                      <a:solidFill>
                        <a:srgbClr val="D8D5EB"/>
                      </a:solidFill>
                      <a:prstDash val="dash"/>
                      <a:round/>
                      <a:headEnd type="none" w="sm" len="sm"/>
                      <a:tailEnd type="none" w="sm" len="sm"/>
                    </a:lnT>
                    <a:lnB w="9525" cap="flat" cmpd="sng" algn="ctr">
                      <a:solidFill>
                        <a:srgbClr val="D8D5EB"/>
                      </a:solidFill>
                      <a:prstDash val="dash"/>
                      <a:round/>
                      <a:headEnd type="none" w="sm" len="sm"/>
                      <a:tailEnd type="none" w="sm" len="sm"/>
                    </a:lnB>
                  </a:tcPr>
                </a:tc>
                <a:tc>
                  <a:txBody>
                    <a:bodyPr/>
                    <a:lstStyle/>
                    <a:p>
                      <a:pPr marL="0" lvl="0" indent="0" algn="ctr" rtl="0">
                        <a:spcBef>
                          <a:spcPts val="0"/>
                        </a:spcBef>
                        <a:spcAft>
                          <a:spcPts val="0"/>
                        </a:spcAft>
                        <a:buNone/>
                      </a:pPr>
                      <a:r>
                        <a:rPr lang="en-US" sz="1600" b="0" dirty="0">
                          <a:solidFill>
                            <a:schemeClr val="bg2"/>
                          </a:solidFill>
                          <a:latin typeface="Poiret One" panose="02000000000000000000" pitchFamily="2" charset="0"/>
                          <a:ea typeface="Muli"/>
                          <a:cs typeface="Muli"/>
                          <a:sym typeface="Muli"/>
                        </a:rPr>
                        <a:t>86.1%</a:t>
                      </a:r>
                      <a:endParaRPr sz="16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solidFill>
                        <a:srgbClr val="D8D5EB"/>
                      </a:solidFill>
                      <a:prstDash val="dash"/>
                      <a:round/>
                      <a:headEnd type="none" w="sm" len="sm"/>
                      <a:tailEnd type="none" w="sm" len="sm"/>
                    </a:lnL>
                    <a:lnR w="9525" cap="flat" cmpd="sng">
                      <a:solidFill>
                        <a:srgbClr val="D8D5EB"/>
                      </a:solidFill>
                      <a:prstDash val="dash"/>
                      <a:round/>
                      <a:headEnd type="none" w="sm" len="sm"/>
                      <a:tailEnd type="none" w="sm" len="sm"/>
                    </a:lnR>
                    <a:lnT w="9525" cap="flat" cmpd="sng" algn="ctr">
                      <a:solidFill>
                        <a:srgbClr val="D8D5EB"/>
                      </a:solidFill>
                      <a:prstDash val="dash"/>
                      <a:round/>
                      <a:headEnd type="none" w="sm" len="sm"/>
                      <a:tailEnd type="none" w="sm" len="sm"/>
                    </a:lnT>
                    <a:lnB w="9525" cap="flat" cmpd="sng" algn="ctr">
                      <a:solidFill>
                        <a:srgbClr val="D8D5EB"/>
                      </a:solidFill>
                      <a:prstDash val="dash"/>
                      <a:round/>
                      <a:headEnd type="none" w="sm" len="sm"/>
                      <a:tailEnd type="none" w="sm" len="sm"/>
                    </a:lnB>
                  </a:tcPr>
                </a:tc>
                <a:extLst>
                  <a:ext uri="{0D108BD9-81ED-4DB2-BD59-A6C34878D82A}">
                    <a16:rowId xmlns:a16="http://schemas.microsoft.com/office/drawing/2014/main" val="10001"/>
                  </a:ext>
                </a:extLst>
              </a:tr>
              <a:tr h="532041">
                <a:tc>
                  <a:txBody>
                    <a:bodyPr/>
                    <a:lstStyle/>
                    <a:p>
                      <a:pPr marL="0" lvl="0" indent="0" algn="ctr" rtl="0">
                        <a:spcBef>
                          <a:spcPts val="0"/>
                        </a:spcBef>
                        <a:spcAft>
                          <a:spcPts val="0"/>
                        </a:spcAft>
                        <a:buNone/>
                      </a:pPr>
                      <a:r>
                        <a:rPr lang="en-SG" sz="1600" b="0" dirty="0">
                          <a:solidFill>
                            <a:schemeClr val="bg2"/>
                          </a:solidFill>
                          <a:latin typeface="Poiret One" panose="02000000000000000000" pitchFamily="2" charset="0"/>
                          <a:ea typeface="Muli"/>
                          <a:cs typeface="Muli"/>
                          <a:sym typeface="Muli"/>
                        </a:rPr>
                        <a:t>Validation</a:t>
                      </a:r>
                    </a:p>
                    <a:p>
                      <a:pPr marL="0" lvl="0" indent="0" algn="ctr" rtl="0">
                        <a:spcBef>
                          <a:spcPts val="0"/>
                        </a:spcBef>
                        <a:spcAft>
                          <a:spcPts val="0"/>
                        </a:spcAft>
                        <a:buNone/>
                      </a:pPr>
                      <a:r>
                        <a:rPr lang="en-SG" sz="1600" b="0" dirty="0">
                          <a:solidFill>
                            <a:schemeClr val="bg2"/>
                          </a:solidFill>
                          <a:latin typeface="Poiret One" panose="02000000000000000000" pitchFamily="2" charset="0"/>
                          <a:ea typeface="Muli"/>
                          <a:cs typeface="Muli"/>
                          <a:sym typeface="Muli"/>
                        </a:rPr>
                        <a:t>Accuracy</a:t>
                      </a:r>
                    </a:p>
                  </a:txBody>
                  <a:tcPr marL="91425" marR="91425" marT="68575" marB="68575" anchor="ctr">
                    <a:lnL w="9525" cap="flat" cmpd="sng">
                      <a:solidFill>
                        <a:srgbClr val="D8D5EB"/>
                      </a:solidFill>
                      <a:prstDash val="dash"/>
                      <a:round/>
                      <a:headEnd type="none" w="sm" len="sm"/>
                      <a:tailEnd type="none" w="sm" len="sm"/>
                    </a:lnL>
                    <a:lnR w="9525" cap="flat" cmpd="sng" algn="ctr">
                      <a:solidFill>
                        <a:srgbClr val="D8D5EB"/>
                      </a:solidFill>
                      <a:prstDash val="dash"/>
                      <a:round/>
                      <a:headEnd type="none" w="sm" len="sm"/>
                      <a:tailEnd type="none" w="sm" len="sm"/>
                    </a:lnR>
                    <a:lnT w="9525" cap="flat" cmpd="sng" algn="ctr">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1600" b="0" dirty="0">
                          <a:solidFill>
                            <a:schemeClr val="bg2"/>
                          </a:solidFill>
                          <a:latin typeface="Poiret One" panose="02000000000000000000" pitchFamily="2" charset="0"/>
                          <a:ea typeface="Muli"/>
                          <a:cs typeface="Muli"/>
                          <a:sym typeface="Muli"/>
                        </a:rPr>
                        <a:t>-</a:t>
                      </a:r>
                      <a:endParaRPr sz="16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lgn="ctr">
                      <a:solidFill>
                        <a:srgbClr val="D8D5EB"/>
                      </a:solidFill>
                      <a:prstDash val="dash"/>
                      <a:round/>
                      <a:headEnd type="none" w="sm" len="sm"/>
                      <a:tailEnd type="none" w="sm" len="sm"/>
                    </a:lnL>
                    <a:lnR w="9525" cap="flat" cmpd="sng" algn="ctr">
                      <a:solidFill>
                        <a:srgbClr val="D8D5EB"/>
                      </a:solidFill>
                      <a:prstDash val="dash"/>
                      <a:round/>
                      <a:headEnd type="none" w="sm" len="sm"/>
                      <a:tailEnd type="none" w="sm" len="sm"/>
                    </a:lnR>
                    <a:lnT w="9525" cap="flat" cmpd="sng" algn="ctr">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None/>
                      </a:pPr>
                      <a:r>
                        <a:rPr lang="en-US" sz="1600" b="0" dirty="0">
                          <a:solidFill>
                            <a:schemeClr val="bg2"/>
                          </a:solidFill>
                          <a:latin typeface="Poiret One" panose="02000000000000000000" pitchFamily="2" charset="0"/>
                          <a:ea typeface="Muli"/>
                          <a:cs typeface="Muli"/>
                          <a:sym typeface="Muli"/>
                        </a:rPr>
                        <a:t>75.3%</a:t>
                      </a:r>
                      <a:endParaRPr sz="16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lgn="ctr">
                      <a:solidFill>
                        <a:srgbClr val="D8D5EB"/>
                      </a:solidFill>
                      <a:prstDash val="dash"/>
                      <a:round/>
                      <a:headEnd type="none" w="sm" len="sm"/>
                      <a:tailEnd type="none" w="sm" len="sm"/>
                    </a:lnL>
                    <a:lnR w="9525" cap="flat" cmpd="sng" algn="ctr">
                      <a:solidFill>
                        <a:srgbClr val="D8D5EB"/>
                      </a:solidFill>
                      <a:prstDash val="dash"/>
                      <a:round/>
                      <a:headEnd type="none" w="sm" len="sm"/>
                      <a:tailEnd type="none" w="sm" len="sm"/>
                    </a:lnR>
                    <a:lnT w="9525" cap="flat" cmpd="sng" algn="ctr">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None/>
                      </a:pPr>
                      <a:r>
                        <a:rPr lang="en-US" sz="1600" b="0" dirty="0">
                          <a:solidFill>
                            <a:schemeClr val="bg2"/>
                          </a:solidFill>
                          <a:latin typeface="Poiret One" panose="02000000000000000000" pitchFamily="2" charset="0"/>
                          <a:ea typeface="Muli"/>
                          <a:cs typeface="Muli"/>
                          <a:sym typeface="Muli"/>
                        </a:rPr>
                        <a:t>74,8%</a:t>
                      </a:r>
                      <a:endParaRPr sz="16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lgn="ctr">
                      <a:solidFill>
                        <a:srgbClr val="D8D5EB"/>
                      </a:solidFill>
                      <a:prstDash val="dash"/>
                      <a:round/>
                      <a:headEnd type="none" w="sm" len="sm"/>
                      <a:tailEnd type="none" w="sm" len="sm"/>
                    </a:lnL>
                    <a:lnR w="9525" cap="flat" cmpd="sng" algn="ctr">
                      <a:solidFill>
                        <a:srgbClr val="D8D5EB"/>
                      </a:solidFill>
                      <a:prstDash val="dash"/>
                      <a:round/>
                      <a:headEnd type="none" w="sm" len="sm"/>
                      <a:tailEnd type="none" w="sm" len="sm"/>
                    </a:lnR>
                    <a:lnT w="9525" cap="flat" cmpd="sng" algn="ctr">
                      <a:solidFill>
                        <a:srgbClr val="D8D5EB"/>
                      </a:solidFill>
                      <a:prstDash val="dash"/>
                      <a:round/>
                      <a:headEnd type="none" w="sm" len="sm"/>
                      <a:tailEnd type="none" w="sm" len="sm"/>
                    </a:lnT>
                    <a:lnB w="9525" cap="flat" cmpd="sng" algn="ctr">
                      <a:solidFill>
                        <a:srgbClr val="D8D5EB"/>
                      </a:solidFill>
                      <a:prstDash val="dash"/>
                      <a:round/>
                      <a:headEnd type="none" w="sm" len="sm"/>
                      <a:tailEnd type="none" w="sm" len="sm"/>
                    </a:lnB>
                  </a:tcPr>
                </a:tc>
                <a:tc>
                  <a:txBody>
                    <a:bodyPr/>
                    <a:lstStyle/>
                    <a:p>
                      <a:pPr marL="0" lvl="0" indent="0" algn="ctr" rtl="0">
                        <a:spcBef>
                          <a:spcPts val="0"/>
                        </a:spcBef>
                        <a:spcAft>
                          <a:spcPts val="0"/>
                        </a:spcAft>
                        <a:buNone/>
                      </a:pPr>
                      <a:r>
                        <a:rPr lang="en-US" sz="1600" b="0" dirty="0">
                          <a:solidFill>
                            <a:schemeClr val="bg2"/>
                          </a:solidFill>
                          <a:latin typeface="Poiret One" panose="02000000000000000000" pitchFamily="2" charset="0"/>
                          <a:ea typeface="Muli"/>
                          <a:cs typeface="Muli"/>
                          <a:sym typeface="Muli"/>
                        </a:rPr>
                        <a:t>81.1%</a:t>
                      </a:r>
                      <a:endParaRPr sz="16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lgn="ctr">
                      <a:solidFill>
                        <a:srgbClr val="D8D5EB"/>
                      </a:solidFill>
                      <a:prstDash val="dash"/>
                      <a:round/>
                      <a:headEnd type="none" w="sm" len="sm"/>
                      <a:tailEnd type="none" w="sm" len="sm"/>
                    </a:lnL>
                    <a:lnR w="9525" cap="flat" cmpd="sng" algn="ctr">
                      <a:solidFill>
                        <a:srgbClr val="D8D5EB"/>
                      </a:solidFill>
                      <a:prstDash val="dash"/>
                      <a:round/>
                      <a:headEnd type="none" w="sm" len="sm"/>
                      <a:tailEnd type="none" w="sm" len="sm"/>
                    </a:lnR>
                    <a:lnT w="9525" cap="flat" cmpd="sng" algn="ctr">
                      <a:solidFill>
                        <a:srgbClr val="D8D5EB"/>
                      </a:solidFill>
                      <a:prstDash val="dash"/>
                      <a:round/>
                      <a:headEnd type="none" w="sm" len="sm"/>
                      <a:tailEnd type="none" w="sm" len="sm"/>
                    </a:lnT>
                    <a:lnB w="9525" cap="flat" cmpd="sng" algn="ctr">
                      <a:solidFill>
                        <a:srgbClr val="D8D5EB"/>
                      </a:solidFill>
                      <a:prstDash val="dash"/>
                      <a:round/>
                      <a:headEnd type="none" w="sm" len="sm"/>
                      <a:tailEnd type="none" w="sm" len="sm"/>
                    </a:lnB>
                  </a:tcPr>
                </a:tc>
                <a:tc>
                  <a:txBody>
                    <a:bodyPr/>
                    <a:lstStyle/>
                    <a:p>
                      <a:pPr marL="0" lvl="0" indent="0" algn="ctr" rtl="0">
                        <a:spcBef>
                          <a:spcPts val="0"/>
                        </a:spcBef>
                        <a:spcAft>
                          <a:spcPts val="0"/>
                        </a:spcAft>
                        <a:buNone/>
                      </a:pPr>
                      <a:r>
                        <a:rPr lang="en-US" sz="1600" b="0" dirty="0">
                          <a:solidFill>
                            <a:schemeClr val="bg2"/>
                          </a:solidFill>
                          <a:latin typeface="Poiret One" panose="02000000000000000000" pitchFamily="2" charset="0"/>
                          <a:ea typeface="Muli"/>
                          <a:cs typeface="Muli"/>
                          <a:sym typeface="Muli"/>
                        </a:rPr>
                        <a:t>82.2%</a:t>
                      </a:r>
                      <a:endParaRPr sz="16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lgn="ctr">
                      <a:solidFill>
                        <a:srgbClr val="D8D5EB"/>
                      </a:solidFill>
                      <a:prstDash val="dash"/>
                      <a:round/>
                      <a:headEnd type="none" w="sm" len="sm"/>
                      <a:tailEnd type="none" w="sm" len="sm"/>
                    </a:lnL>
                    <a:lnR w="9525" cap="flat" cmpd="sng">
                      <a:solidFill>
                        <a:srgbClr val="D8D5EB"/>
                      </a:solidFill>
                      <a:prstDash val="dash"/>
                      <a:round/>
                      <a:headEnd type="none" w="sm" len="sm"/>
                      <a:tailEnd type="none" w="sm" len="sm"/>
                    </a:lnR>
                    <a:lnT w="9525" cap="flat" cmpd="sng" algn="ctr">
                      <a:solidFill>
                        <a:srgbClr val="D8D5EB"/>
                      </a:solidFill>
                      <a:prstDash val="dash"/>
                      <a:round/>
                      <a:headEnd type="none" w="sm" len="sm"/>
                      <a:tailEnd type="none" w="sm" len="sm"/>
                    </a:lnT>
                    <a:lnB w="9525" cap="flat" cmpd="sng" algn="ctr">
                      <a:solidFill>
                        <a:srgbClr val="D8D5EB"/>
                      </a:solidFill>
                      <a:prstDash val="dash"/>
                      <a:round/>
                      <a:headEnd type="none" w="sm" len="sm"/>
                      <a:tailEnd type="none" w="sm" len="sm"/>
                    </a:lnB>
                  </a:tcPr>
                </a:tc>
                <a:extLst>
                  <a:ext uri="{0D108BD9-81ED-4DB2-BD59-A6C34878D82A}">
                    <a16:rowId xmlns:a16="http://schemas.microsoft.com/office/drawing/2014/main" val="2233188720"/>
                  </a:ext>
                </a:extLst>
              </a:tr>
              <a:tr h="625189">
                <a:tc>
                  <a:txBody>
                    <a:bodyPr/>
                    <a:lstStyle/>
                    <a:p>
                      <a:pPr marL="0" lvl="0" indent="0" algn="ctr" rtl="0">
                        <a:spcBef>
                          <a:spcPts val="0"/>
                        </a:spcBef>
                        <a:spcAft>
                          <a:spcPts val="0"/>
                        </a:spcAft>
                        <a:buNone/>
                      </a:pPr>
                      <a:r>
                        <a:rPr lang="en-US" sz="1600" b="0" dirty="0">
                          <a:solidFill>
                            <a:schemeClr val="bg2"/>
                          </a:solidFill>
                          <a:latin typeface="Poiret One" panose="02000000000000000000" pitchFamily="2" charset="0"/>
                          <a:ea typeface="Muli"/>
                          <a:cs typeface="Muli"/>
                          <a:sym typeface="Muli"/>
                        </a:rPr>
                        <a:t>Test Accuracy</a:t>
                      </a:r>
                    </a:p>
                  </a:txBody>
                  <a:tcPr marL="91425" marR="91425" marT="68575" marB="68575" anchor="ctr">
                    <a:lnL w="9525" cap="flat" cmpd="sng">
                      <a:solidFill>
                        <a:srgbClr val="D8D5EB"/>
                      </a:solidFill>
                      <a:prstDash val="dash"/>
                      <a:round/>
                      <a:headEnd type="none" w="sm" len="sm"/>
                      <a:tailEnd type="none" w="sm" len="sm"/>
                    </a:lnL>
                    <a:lnR w="9525" cap="flat" cmpd="sng">
                      <a:solidFill>
                        <a:srgbClr val="D8D5EB"/>
                      </a:solidFill>
                      <a:prstDash val="dash"/>
                      <a:round/>
                      <a:headEnd type="none" w="sm" len="sm"/>
                      <a:tailEnd type="none" w="sm" len="sm"/>
                    </a:lnR>
                    <a:lnT w="9525" cap="flat" cmpd="sng">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None/>
                      </a:pPr>
                      <a:r>
                        <a:rPr lang="en" sz="1600" b="0" dirty="0">
                          <a:solidFill>
                            <a:schemeClr val="bg2"/>
                          </a:solidFill>
                          <a:latin typeface="Poiret One" panose="02000000000000000000" pitchFamily="2" charset="0"/>
                          <a:ea typeface="Muli"/>
                          <a:cs typeface="Muli"/>
                          <a:sym typeface="Muli"/>
                        </a:rPr>
                        <a:t>8.3%</a:t>
                      </a:r>
                      <a:endParaRPr sz="16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solidFill>
                        <a:srgbClr val="D8D5EB"/>
                      </a:solidFill>
                      <a:prstDash val="dash"/>
                      <a:round/>
                      <a:headEnd type="none" w="sm" len="sm"/>
                      <a:tailEnd type="none" w="sm" len="sm"/>
                    </a:lnL>
                    <a:lnR w="9525" cap="flat" cmpd="sng">
                      <a:solidFill>
                        <a:srgbClr val="D8D5EB"/>
                      </a:solidFill>
                      <a:prstDash val="dash"/>
                      <a:round/>
                      <a:headEnd type="none" w="sm" len="sm"/>
                      <a:tailEnd type="none" w="sm" len="sm"/>
                    </a:lnR>
                    <a:lnT w="9525" cap="flat" cmpd="sng">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600" b="0" dirty="0">
                          <a:solidFill>
                            <a:schemeClr val="bg2"/>
                          </a:solidFill>
                          <a:latin typeface="Poiret One" panose="02000000000000000000" pitchFamily="2" charset="0"/>
                          <a:ea typeface="Muli"/>
                          <a:cs typeface="Muli"/>
                          <a:sym typeface="Muli"/>
                        </a:rPr>
                        <a:t>76.4%</a:t>
                      </a:r>
                      <a:endParaRPr sz="16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solidFill>
                        <a:srgbClr val="D8D5EB"/>
                      </a:solidFill>
                      <a:prstDash val="dash"/>
                      <a:round/>
                      <a:headEnd type="none" w="sm" len="sm"/>
                      <a:tailEnd type="none" w="sm" len="sm"/>
                    </a:lnL>
                    <a:lnR w="9525" cap="flat" cmpd="sng" algn="ctr">
                      <a:solidFill>
                        <a:srgbClr val="D8D5EB"/>
                      </a:solidFill>
                      <a:prstDash val="dash"/>
                      <a:round/>
                      <a:headEnd type="none" w="sm" len="sm"/>
                      <a:tailEnd type="none" w="sm" len="sm"/>
                    </a:lnR>
                    <a:lnT w="9525" cap="flat" cmpd="sng">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1600" b="0" dirty="0">
                          <a:solidFill>
                            <a:schemeClr val="bg2"/>
                          </a:solidFill>
                          <a:latin typeface="Poiret One" panose="02000000000000000000" pitchFamily="2" charset="0"/>
                          <a:ea typeface="Muli"/>
                          <a:cs typeface="Muli"/>
                          <a:sym typeface="Muli"/>
                        </a:rPr>
                        <a:t>73.4%</a:t>
                      </a:r>
                      <a:endParaRPr sz="16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lgn="ctr">
                      <a:solidFill>
                        <a:srgbClr val="D8D5EB"/>
                      </a:solidFill>
                      <a:prstDash val="dash"/>
                      <a:round/>
                      <a:headEnd type="none" w="sm" len="sm"/>
                      <a:tailEnd type="none" w="sm" len="sm"/>
                    </a:lnL>
                    <a:lnR w="9525" cap="flat" cmpd="sng" algn="ctr">
                      <a:solidFill>
                        <a:srgbClr val="D8D5EB"/>
                      </a:solidFill>
                      <a:prstDash val="dash"/>
                      <a:round/>
                      <a:headEnd type="none" w="sm" len="sm"/>
                      <a:tailEnd type="none" w="sm" len="sm"/>
                    </a:lnR>
                    <a:lnT w="9525" cap="flat" cmpd="sng" algn="ctr">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1600" b="0" dirty="0">
                          <a:solidFill>
                            <a:schemeClr val="bg2"/>
                          </a:solidFill>
                          <a:latin typeface="Poiret One" panose="02000000000000000000" pitchFamily="2" charset="0"/>
                          <a:ea typeface="Muli"/>
                          <a:cs typeface="Muli"/>
                          <a:sym typeface="Muli"/>
                        </a:rPr>
                        <a:t>80.8%</a:t>
                      </a:r>
                      <a:endParaRPr sz="16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lgn="ctr">
                      <a:solidFill>
                        <a:srgbClr val="D8D5EB"/>
                      </a:solidFill>
                      <a:prstDash val="dash"/>
                      <a:round/>
                      <a:headEnd type="none" w="sm" len="sm"/>
                      <a:tailEnd type="none" w="sm" len="sm"/>
                    </a:lnL>
                    <a:lnR w="9525" cap="flat" cmpd="sng" algn="ctr">
                      <a:solidFill>
                        <a:srgbClr val="D8D5EB"/>
                      </a:solidFill>
                      <a:prstDash val="dash"/>
                      <a:round/>
                      <a:headEnd type="none" w="sm" len="sm"/>
                      <a:tailEnd type="none" w="sm" len="sm"/>
                    </a:lnR>
                    <a:lnT w="9525" cap="flat" cmpd="sng" algn="ctr">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1600" b="0" dirty="0">
                          <a:solidFill>
                            <a:schemeClr val="bg2"/>
                          </a:solidFill>
                          <a:latin typeface="Poiret One" panose="02000000000000000000" pitchFamily="2" charset="0"/>
                          <a:ea typeface="Muli"/>
                          <a:cs typeface="Muli"/>
                          <a:sym typeface="Muli"/>
                        </a:rPr>
                        <a:t>82.8%</a:t>
                      </a:r>
                      <a:endParaRPr sz="16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solidFill>
                        <a:srgbClr val="D8D5EB"/>
                      </a:solidFill>
                      <a:prstDash val="dash"/>
                      <a:round/>
                      <a:headEnd type="none" w="sm" len="sm"/>
                      <a:tailEnd type="none" w="sm" len="sm"/>
                    </a:lnL>
                    <a:lnR w="9525" cap="flat" cmpd="sng">
                      <a:solidFill>
                        <a:srgbClr val="D8D5EB"/>
                      </a:solidFill>
                      <a:prstDash val="dash"/>
                      <a:round/>
                      <a:headEnd type="none" w="sm" len="sm"/>
                      <a:tailEnd type="none" w="sm" len="sm"/>
                    </a:lnR>
                    <a:lnT w="9525" cap="flat" cmpd="sng" algn="ctr">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extLst>
                  <a:ext uri="{0D108BD9-81ED-4DB2-BD59-A6C34878D82A}">
                    <a16:rowId xmlns:a16="http://schemas.microsoft.com/office/drawing/2014/main" val="10002"/>
                  </a:ext>
                </a:extLst>
              </a:tr>
            </a:tbl>
          </a:graphicData>
        </a:graphic>
      </p:graphicFrame>
      <p:sp>
        <p:nvSpPr>
          <p:cNvPr id="2" name="Rectangle 1">
            <a:extLst>
              <a:ext uri="{FF2B5EF4-FFF2-40B4-BE49-F238E27FC236}">
                <a16:creationId xmlns:a16="http://schemas.microsoft.com/office/drawing/2014/main" id="{8DD07EDB-8778-6F48-A987-DF0D5451149D}"/>
              </a:ext>
            </a:extLst>
          </p:cNvPr>
          <p:cNvSpPr/>
          <p:nvPr/>
        </p:nvSpPr>
        <p:spPr>
          <a:xfrm>
            <a:off x="341029" y="3089520"/>
            <a:ext cx="8154901" cy="610149"/>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1479;p30">
            <a:extLst>
              <a:ext uri="{FF2B5EF4-FFF2-40B4-BE49-F238E27FC236}">
                <a16:creationId xmlns:a16="http://schemas.microsoft.com/office/drawing/2014/main" id="{F7067D61-BAF5-2845-B0C2-0D1E13A7E61D}"/>
              </a:ext>
            </a:extLst>
          </p:cNvPr>
          <p:cNvSpPr txBox="1">
            <a:spLocks/>
          </p:cNvSpPr>
          <p:nvPr/>
        </p:nvSpPr>
        <p:spPr>
          <a:xfrm flipH="1">
            <a:off x="294391" y="3871612"/>
            <a:ext cx="8626583" cy="98535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buClr>
                <a:schemeClr val="tx1"/>
              </a:buClr>
              <a:buFont typeface="Arial" panose="020B0604020202020204" pitchFamily="34" charset="0"/>
              <a:buChar char="•"/>
            </a:pPr>
            <a:r>
              <a:rPr lang="en-SG" sz="1800" dirty="0">
                <a:solidFill>
                  <a:schemeClr val="tx1"/>
                </a:solidFill>
                <a:latin typeface="Poiret One" panose="02000000000000000000" pitchFamily="2" charset="0"/>
              </a:rPr>
              <a:t>Test accuracy chosen as evaluation metric as evaluated on test set (i.e. hold-out set)</a:t>
            </a:r>
          </a:p>
          <a:p>
            <a:pPr marL="342900" indent="-342900">
              <a:buClr>
                <a:schemeClr val="tx1"/>
              </a:buClr>
              <a:buFont typeface="Arial" panose="020B0604020202020204" pitchFamily="34" charset="0"/>
              <a:buChar char="•"/>
            </a:pPr>
            <a:r>
              <a:rPr lang="en-SG" sz="1800" dirty="0">
                <a:solidFill>
                  <a:schemeClr val="tx1"/>
                </a:solidFill>
                <a:latin typeface="Poiret One" panose="02000000000000000000" pitchFamily="2" charset="0"/>
              </a:rPr>
              <a:t>This ensures there is no data leakage</a:t>
            </a:r>
          </a:p>
          <a:p>
            <a:pPr marL="342900" indent="-342900">
              <a:buClr>
                <a:schemeClr val="tx1"/>
              </a:buClr>
              <a:buFont typeface="Arial" panose="020B0604020202020204" pitchFamily="34" charset="0"/>
              <a:buChar char="•"/>
            </a:pPr>
            <a:endParaRPr lang="en-SG" sz="2000" dirty="0">
              <a:solidFill>
                <a:schemeClr val="tx1"/>
              </a:solidFill>
              <a:latin typeface="Poiret One" panose="02000000000000000000" pitchFamily="2" charset="0"/>
            </a:endParaRPr>
          </a:p>
          <a:p>
            <a:pPr marL="425450" indent="-285750">
              <a:buFont typeface="Arial" panose="020B0604020202020204" pitchFamily="34" charset="0"/>
              <a:buChar char="•"/>
            </a:pPr>
            <a:endParaRPr lang="en-SG" dirty="0"/>
          </a:p>
          <a:p>
            <a:pPr marL="425450" indent="-285750">
              <a:buFont typeface="Arial" panose="020B0604020202020204" pitchFamily="34" charset="0"/>
              <a:buChar char="•"/>
            </a:pPr>
            <a:endParaRPr lang="en-SG" dirty="0"/>
          </a:p>
        </p:txBody>
      </p:sp>
    </p:spTree>
    <p:extLst>
      <p:ext uri="{BB962C8B-B14F-4D97-AF65-F5344CB8AC3E}">
        <p14:creationId xmlns:p14="http://schemas.microsoft.com/office/powerpoint/2010/main" val="40083108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76"/>
        <p:cNvGrpSpPr/>
        <p:nvPr/>
      </p:nvGrpSpPr>
      <p:grpSpPr>
        <a:xfrm>
          <a:off x="0" y="0"/>
          <a:ext cx="0" cy="0"/>
          <a:chOff x="0" y="0"/>
          <a:chExt cx="0" cy="0"/>
        </a:xfrm>
      </p:grpSpPr>
      <p:grpSp>
        <p:nvGrpSpPr>
          <p:cNvPr id="1482" name="Google Shape;1482;p30"/>
          <p:cNvGrpSpPr/>
          <p:nvPr/>
        </p:nvGrpSpPr>
        <p:grpSpPr>
          <a:xfrm rot="5400000">
            <a:off x="7772207" y="33633"/>
            <a:ext cx="58051" cy="1358521"/>
            <a:chOff x="550455" y="1794369"/>
            <a:chExt cx="27314" cy="639214"/>
          </a:xfrm>
        </p:grpSpPr>
        <p:sp>
          <p:nvSpPr>
            <p:cNvPr id="1483" name="Google Shape;1483;p30"/>
            <p:cNvSpPr/>
            <p:nvPr/>
          </p:nvSpPr>
          <p:spPr>
            <a:xfrm>
              <a:off x="550455" y="1794369"/>
              <a:ext cx="27314" cy="23174"/>
            </a:xfrm>
            <a:custGeom>
              <a:avLst/>
              <a:gdLst/>
              <a:ahLst/>
              <a:cxnLst/>
              <a:rect l="l" t="t" r="r" b="b"/>
              <a:pathLst>
                <a:path w="1854" h="1573" extrusionOk="0">
                  <a:moveTo>
                    <a:pt x="1060" y="1"/>
                  </a:moveTo>
                  <a:cubicBezTo>
                    <a:pt x="358" y="1"/>
                    <a:pt x="1" y="848"/>
                    <a:pt x="504" y="1337"/>
                  </a:cubicBezTo>
                  <a:cubicBezTo>
                    <a:pt x="667" y="1500"/>
                    <a:pt x="865" y="1573"/>
                    <a:pt x="1060" y="1573"/>
                  </a:cubicBezTo>
                  <a:cubicBezTo>
                    <a:pt x="1466" y="1573"/>
                    <a:pt x="1854" y="1256"/>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0"/>
            <p:cNvSpPr/>
            <p:nvPr/>
          </p:nvSpPr>
          <p:spPr>
            <a:xfrm>
              <a:off x="550455" y="1917592"/>
              <a:ext cx="27314" cy="23189"/>
            </a:xfrm>
            <a:custGeom>
              <a:avLst/>
              <a:gdLst/>
              <a:ahLst/>
              <a:cxnLst/>
              <a:rect l="l" t="t" r="r" b="b"/>
              <a:pathLst>
                <a:path w="1854" h="1574" extrusionOk="0">
                  <a:moveTo>
                    <a:pt x="1083" y="1"/>
                  </a:moveTo>
                  <a:cubicBezTo>
                    <a:pt x="1075" y="1"/>
                    <a:pt x="1067" y="1"/>
                    <a:pt x="1060" y="1"/>
                  </a:cubicBezTo>
                  <a:cubicBezTo>
                    <a:pt x="358" y="1"/>
                    <a:pt x="1" y="848"/>
                    <a:pt x="504" y="1338"/>
                  </a:cubicBezTo>
                  <a:cubicBezTo>
                    <a:pt x="667" y="1501"/>
                    <a:pt x="865" y="1574"/>
                    <a:pt x="1060" y="1574"/>
                  </a:cubicBezTo>
                  <a:cubicBezTo>
                    <a:pt x="1466" y="1574"/>
                    <a:pt x="1854" y="1257"/>
                    <a:pt x="1854" y="782"/>
                  </a:cubicBezTo>
                  <a:cubicBezTo>
                    <a:pt x="1854"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0"/>
            <p:cNvSpPr/>
            <p:nvPr/>
          </p:nvSpPr>
          <p:spPr>
            <a:xfrm>
              <a:off x="550455" y="2040638"/>
              <a:ext cx="27314" cy="23380"/>
            </a:xfrm>
            <a:custGeom>
              <a:avLst/>
              <a:gdLst/>
              <a:ahLst/>
              <a:cxnLst/>
              <a:rect l="l" t="t" r="r" b="b"/>
              <a:pathLst>
                <a:path w="1854" h="1587" extrusionOk="0">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550455" y="2163875"/>
              <a:ext cx="27314" cy="23277"/>
            </a:xfrm>
            <a:custGeom>
              <a:avLst/>
              <a:gdLst/>
              <a:ahLst/>
              <a:cxnLst/>
              <a:rect l="l" t="t" r="r" b="b"/>
              <a:pathLst>
                <a:path w="1854" h="1580" extrusionOk="0">
                  <a:moveTo>
                    <a:pt x="1060" y="0"/>
                  </a:moveTo>
                  <a:cubicBezTo>
                    <a:pt x="358" y="0"/>
                    <a:pt x="1" y="847"/>
                    <a:pt x="504" y="1350"/>
                  </a:cubicBezTo>
                  <a:cubicBezTo>
                    <a:pt x="666" y="1509"/>
                    <a:pt x="865" y="1580"/>
                    <a:pt x="1060" y="1580"/>
                  </a:cubicBezTo>
                  <a:cubicBezTo>
                    <a:pt x="1466" y="1580"/>
                    <a:pt x="1854" y="1269"/>
                    <a:pt x="1854" y="795"/>
                  </a:cubicBezTo>
                  <a:cubicBezTo>
                    <a:pt x="1854"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550455" y="2287112"/>
              <a:ext cx="27314" cy="23233"/>
            </a:xfrm>
            <a:custGeom>
              <a:avLst/>
              <a:gdLst/>
              <a:ahLst/>
              <a:cxnLst/>
              <a:rect l="l" t="t" r="r" b="b"/>
              <a:pathLst>
                <a:path w="1854" h="1577" extrusionOk="0">
                  <a:moveTo>
                    <a:pt x="1060" y="0"/>
                  </a:moveTo>
                  <a:cubicBezTo>
                    <a:pt x="358" y="0"/>
                    <a:pt x="1" y="847"/>
                    <a:pt x="504" y="1350"/>
                  </a:cubicBezTo>
                  <a:cubicBezTo>
                    <a:pt x="664" y="1506"/>
                    <a:pt x="860" y="1576"/>
                    <a:pt x="1052" y="1576"/>
                  </a:cubicBezTo>
                  <a:cubicBezTo>
                    <a:pt x="1461" y="1576"/>
                    <a:pt x="1854" y="1258"/>
                    <a:pt x="1854" y="781"/>
                  </a:cubicBezTo>
                  <a:cubicBezTo>
                    <a:pt x="1840" y="344"/>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550455" y="2410335"/>
              <a:ext cx="27314" cy="23248"/>
            </a:xfrm>
            <a:custGeom>
              <a:avLst/>
              <a:gdLst/>
              <a:ahLst/>
              <a:cxnLst/>
              <a:rect l="l" t="t" r="r" b="b"/>
              <a:pathLst>
                <a:path w="1854" h="1578" extrusionOk="0">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59A43BCF-BE1B-0A47-AC72-46DF643668F4}"/>
              </a:ext>
            </a:extLst>
          </p:cNvPr>
          <p:cNvSpPr>
            <a:spLocks noGrp="1"/>
          </p:cNvSpPr>
          <p:nvPr>
            <p:ph type="ctrTitle"/>
          </p:nvPr>
        </p:nvSpPr>
        <p:spPr>
          <a:xfrm flipH="1">
            <a:off x="470333" y="413335"/>
            <a:ext cx="6962745" cy="913017"/>
          </a:xfrm>
        </p:spPr>
        <p:txBody>
          <a:bodyPr/>
          <a:lstStyle/>
          <a:p>
            <a:r>
              <a:rPr lang="en-US" dirty="0"/>
              <a:t>ResNet50 model works well to classify images into respective classes</a:t>
            </a:r>
          </a:p>
        </p:txBody>
      </p:sp>
      <p:pic>
        <p:nvPicPr>
          <p:cNvPr id="5" name="Picture 4">
            <a:extLst>
              <a:ext uri="{FF2B5EF4-FFF2-40B4-BE49-F238E27FC236}">
                <a16:creationId xmlns:a16="http://schemas.microsoft.com/office/drawing/2014/main" id="{F810E2B0-43EA-C74C-96DC-98A9CCB19237}"/>
              </a:ext>
            </a:extLst>
          </p:cNvPr>
          <p:cNvPicPr>
            <a:picLocks noChangeAspect="1"/>
          </p:cNvPicPr>
          <p:nvPr/>
        </p:nvPicPr>
        <p:blipFill>
          <a:blip r:embed="rId3"/>
          <a:stretch>
            <a:fillRect/>
          </a:stretch>
        </p:blipFill>
        <p:spPr>
          <a:xfrm>
            <a:off x="554789" y="1326352"/>
            <a:ext cx="4230275" cy="3699012"/>
          </a:xfrm>
          <a:prstGeom prst="rect">
            <a:avLst/>
          </a:prstGeom>
        </p:spPr>
      </p:pic>
      <p:sp>
        <p:nvSpPr>
          <p:cNvPr id="14" name="Google Shape;1479;p30">
            <a:extLst>
              <a:ext uri="{FF2B5EF4-FFF2-40B4-BE49-F238E27FC236}">
                <a16:creationId xmlns:a16="http://schemas.microsoft.com/office/drawing/2014/main" id="{C8E32441-5316-6F42-80BB-02201E1FFA13}"/>
              </a:ext>
            </a:extLst>
          </p:cNvPr>
          <p:cNvSpPr txBox="1">
            <a:spLocks/>
          </p:cNvSpPr>
          <p:nvPr/>
        </p:nvSpPr>
        <p:spPr>
          <a:xfrm flipH="1">
            <a:off x="5093152" y="1548413"/>
            <a:ext cx="3663805" cy="315158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buClr>
                <a:schemeClr val="tx1"/>
              </a:buClr>
              <a:buFont typeface="Arial" panose="020B0604020202020204" pitchFamily="34" charset="0"/>
              <a:buChar char="•"/>
            </a:pPr>
            <a:r>
              <a:rPr lang="en-SG" sz="2000" dirty="0">
                <a:solidFill>
                  <a:schemeClr val="tx1"/>
                </a:solidFill>
                <a:latin typeface="Poiret One" panose="02000000000000000000" pitchFamily="2" charset="0"/>
              </a:rPr>
              <a:t>Highest accuracy class is almost 100% spot on (i.e. Kaya Toast and Egg with 197/200 images correctly classified</a:t>
            </a:r>
          </a:p>
          <a:p>
            <a:pPr marL="342900" indent="-342900">
              <a:buClr>
                <a:schemeClr val="tx1"/>
              </a:buClr>
              <a:buFont typeface="Arial" panose="020B0604020202020204" pitchFamily="34" charset="0"/>
              <a:buChar char="•"/>
            </a:pPr>
            <a:endParaRPr lang="en-SG" sz="2000" dirty="0">
              <a:solidFill>
                <a:schemeClr val="tx1"/>
              </a:solidFill>
              <a:latin typeface="Poiret One" panose="02000000000000000000" pitchFamily="2" charset="0"/>
            </a:endParaRPr>
          </a:p>
          <a:p>
            <a:pPr marL="342900" indent="-342900">
              <a:buClr>
                <a:schemeClr val="tx1"/>
              </a:buClr>
              <a:buFont typeface="Arial" panose="020B0604020202020204" pitchFamily="34" charset="0"/>
              <a:buChar char="•"/>
            </a:pPr>
            <a:r>
              <a:rPr lang="en-SG" sz="2000" dirty="0">
                <a:solidFill>
                  <a:schemeClr val="tx1"/>
                </a:solidFill>
                <a:latin typeface="Poiret One" panose="02000000000000000000" pitchFamily="2" charset="0"/>
              </a:rPr>
              <a:t>Even lowest accuracy class (i.e. </a:t>
            </a:r>
            <a:r>
              <a:rPr lang="en-SG" sz="2000" dirty="0" err="1">
                <a:solidFill>
                  <a:schemeClr val="tx1"/>
                </a:solidFill>
                <a:latin typeface="Poiret One" panose="02000000000000000000" pitchFamily="2" charset="0"/>
              </a:rPr>
              <a:t>Bak</a:t>
            </a:r>
            <a:r>
              <a:rPr lang="en-SG" sz="2000" dirty="0">
                <a:solidFill>
                  <a:schemeClr val="tx1"/>
                </a:solidFill>
                <a:latin typeface="Poiret One" panose="02000000000000000000" pitchFamily="2" charset="0"/>
              </a:rPr>
              <a:t> </a:t>
            </a:r>
            <a:r>
              <a:rPr lang="en-SG" sz="2000" dirty="0" err="1">
                <a:solidFill>
                  <a:schemeClr val="tx1"/>
                </a:solidFill>
                <a:latin typeface="Poiret One" panose="02000000000000000000" pitchFamily="2" charset="0"/>
              </a:rPr>
              <a:t>Chor</a:t>
            </a:r>
            <a:r>
              <a:rPr lang="en-SG" sz="2000" dirty="0">
                <a:solidFill>
                  <a:schemeClr val="tx1"/>
                </a:solidFill>
                <a:latin typeface="Poiret One" panose="02000000000000000000" pitchFamily="2" charset="0"/>
              </a:rPr>
              <a:t> </a:t>
            </a:r>
            <a:r>
              <a:rPr lang="en-SG" sz="2000" dirty="0" err="1">
                <a:solidFill>
                  <a:schemeClr val="tx1"/>
                </a:solidFill>
                <a:latin typeface="Poiret One" panose="02000000000000000000" pitchFamily="2" charset="0"/>
              </a:rPr>
              <a:t>Mee</a:t>
            </a:r>
            <a:r>
              <a:rPr lang="en-SG" sz="2000" dirty="0">
                <a:solidFill>
                  <a:schemeClr val="tx1"/>
                </a:solidFill>
                <a:latin typeface="Poiret One" panose="02000000000000000000" pitchFamily="2" charset="0"/>
              </a:rPr>
              <a:t>) has 146/200 images correct</a:t>
            </a:r>
          </a:p>
          <a:p>
            <a:pPr marL="425450" indent="-285750">
              <a:buFont typeface="Arial" panose="020B0604020202020204" pitchFamily="34" charset="0"/>
              <a:buChar char="•"/>
            </a:pPr>
            <a:endParaRPr lang="en-SG" dirty="0"/>
          </a:p>
          <a:p>
            <a:pPr marL="425450" indent="-285750">
              <a:buFont typeface="Arial" panose="020B0604020202020204" pitchFamily="34" charset="0"/>
              <a:buChar char="•"/>
            </a:pPr>
            <a:endParaRPr lang="en-SG" dirty="0"/>
          </a:p>
        </p:txBody>
      </p:sp>
    </p:spTree>
    <p:extLst>
      <p:ext uri="{BB962C8B-B14F-4D97-AF65-F5344CB8AC3E}">
        <p14:creationId xmlns:p14="http://schemas.microsoft.com/office/powerpoint/2010/main" val="11928724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76"/>
        <p:cNvGrpSpPr/>
        <p:nvPr/>
      </p:nvGrpSpPr>
      <p:grpSpPr>
        <a:xfrm>
          <a:off x="0" y="0"/>
          <a:ext cx="0" cy="0"/>
          <a:chOff x="0" y="0"/>
          <a:chExt cx="0" cy="0"/>
        </a:xfrm>
      </p:grpSpPr>
      <p:sp>
        <p:nvSpPr>
          <p:cNvPr id="1577" name="Google Shape;1577;p33"/>
          <p:cNvSpPr txBox="1">
            <a:spLocks noGrp="1"/>
          </p:cNvSpPr>
          <p:nvPr>
            <p:ph type="ctrTitle"/>
          </p:nvPr>
        </p:nvSpPr>
        <p:spPr>
          <a:xfrm>
            <a:off x="3147471" y="1619170"/>
            <a:ext cx="4261104" cy="888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4800" dirty="0"/>
              <a:t>LIMITATIONS</a:t>
            </a:r>
            <a:endParaRPr sz="4800" dirty="0"/>
          </a:p>
        </p:txBody>
      </p:sp>
      <p:sp>
        <p:nvSpPr>
          <p:cNvPr id="1579" name="Google Shape;1579;p33"/>
          <p:cNvSpPr txBox="1">
            <a:spLocks noGrp="1"/>
          </p:cNvSpPr>
          <p:nvPr>
            <p:ph type="title" idx="2"/>
          </p:nvPr>
        </p:nvSpPr>
        <p:spPr>
          <a:xfrm>
            <a:off x="6491625" y="3715194"/>
            <a:ext cx="1753800" cy="88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200" dirty="0"/>
              <a:t>05</a:t>
            </a:r>
            <a:endParaRPr sz="7200" dirty="0"/>
          </a:p>
        </p:txBody>
      </p:sp>
      <p:pic>
        <p:nvPicPr>
          <p:cNvPr id="1580" name="Google Shape;1580;p33"/>
          <p:cNvPicPr preferRelativeResize="0"/>
          <p:nvPr/>
        </p:nvPicPr>
        <p:blipFill>
          <a:blip r:embed="rId3">
            <a:extLst>
              <a:ext uri="{837473B0-CC2E-450A-ABE3-18F120FF3D39}">
                <a1611:picAttrSrcUrl xmlns:a1611="http://schemas.microsoft.com/office/drawing/2016/11/main" r:id="rId4"/>
              </a:ext>
            </a:extLst>
          </a:blip>
          <a:srcRect l="15312" r="15312"/>
          <a:stretch/>
        </p:blipFill>
        <p:spPr>
          <a:xfrm flipH="1">
            <a:off x="-2421975" y="-622200"/>
            <a:ext cx="6048300" cy="5810700"/>
          </a:xfrm>
          <a:prstGeom prst="parallelogram">
            <a:avLst>
              <a:gd name="adj" fmla="val 25000"/>
            </a:avLst>
          </a:prstGeom>
          <a:noFill/>
          <a:ln>
            <a:noFill/>
          </a:ln>
        </p:spPr>
      </p:pic>
      <p:grpSp>
        <p:nvGrpSpPr>
          <p:cNvPr id="1581" name="Google Shape;1581;p33"/>
          <p:cNvGrpSpPr/>
          <p:nvPr/>
        </p:nvGrpSpPr>
        <p:grpSpPr>
          <a:xfrm>
            <a:off x="2695575" y="-276225"/>
            <a:ext cx="7715400" cy="5714700"/>
            <a:chOff x="2695575" y="-276225"/>
            <a:chExt cx="7715400" cy="5714700"/>
          </a:xfrm>
        </p:grpSpPr>
        <p:cxnSp>
          <p:nvCxnSpPr>
            <p:cNvPr id="1582" name="Google Shape;1582;p33"/>
            <p:cNvCxnSpPr/>
            <p:nvPr/>
          </p:nvCxnSpPr>
          <p:spPr>
            <a:xfrm rot="10800000" flipH="1">
              <a:off x="2695575" y="904950"/>
              <a:ext cx="7715400" cy="4029000"/>
            </a:xfrm>
            <a:prstGeom prst="straightConnector1">
              <a:avLst/>
            </a:prstGeom>
            <a:noFill/>
            <a:ln w="9525" cap="flat" cmpd="sng">
              <a:solidFill>
                <a:schemeClr val="dk2"/>
              </a:solidFill>
              <a:prstDash val="solid"/>
              <a:round/>
              <a:headEnd type="none" w="med" len="med"/>
              <a:tailEnd type="none" w="med" len="med"/>
            </a:ln>
          </p:spPr>
        </p:cxnSp>
        <p:cxnSp>
          <p:nvCxnSpPr>
            <p:cNvPr id="1583" name="Google Shape;1583;p33"/>
            <p:cNvCxnSpPr/>
            <p:nvPr/>
          </p:nvCxnSpPr>
          <p:spPr>
            <a:xfrm>
              <a:off x="7408575" y="-276225"/>
              <a:ext cx="1424700" cy="5714700"/>
            </a:xfrm>
            <a:prstGeom prst="straightConnector1">
              <a:avLst/>
            </a:prstGeom>
            <a:noFill/>
            <a:ln w="9525" cap="flat" cmpd="sng">
              <a:solidFill>
                <a:schemeClr val="dk2"/>
              </a:solidFill>
              <a:prstDash val="solid"/>
              <a:round/>
              <a:headEnd type="none" w="med" len="med"/>
              <a:tailEnd type="none" w="med" len="med"/>
            </a:ln>
          </p:spPr>
        </p:cxnSp>
      </p:grpSp>
    </p:spTree>
    <p:extLst>
      <p:ext uri="{BB962C8B-B14F-4D97-AF65-F5344CB8AC3E}">
        <p14:creationId xmlns:p14="http://schemas.microsoft.com/office/powerpoint/2010/main" val="21771279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76"/>
        <p:cNvGrpSpPr/>
        <p:nvPr/>
      </p:nvGrpSpPr>
      <p:grpSpPr>
        <a:xfrm>
          <a:off x="0" y="0"/>
          <a:ext cx="0" cy="0"/>
          <a:chOff x="0" y="0"/>
          <a:chExt cx="0" cy="0"/>
        </a:xfrm>
      </p:grpSpPr>
      <p:sp>
        <p:nvSpPr>
          <p:cNvPr id="1479" name="Google Shape;1479;p30"/>
          <p:cNvSpPr txBox="1">
            <a:spLocks noGrp="1"/>
          </p:cNvSpPr>
          <p:nvPr>
            <p:ph type="subTitle" idx="1"/>
          </p:nvPr>
        </p:nvSpPr>
        <p:spPr>
          <a:xfrm flipH="1">
            <a:off x="470333" y="1797577"/>
            <a:ext cx="3851880" cy="2907380"/>
          </a:xfrm>
          <a:prstGeom prst="rect">
            <a:avLst/>
          </a:prstGeom>
        </p:spPr>
        <p:txBody>
          <a:bodyPr spcFirstLastPara="1" wrap="square" lIns="91425" tIns="91425" rIns="91425" bIns="91425" anchor="t" anchorCtr="0">
            <a:noAutofit/>
          </a:bodyPr>
          <a:lstStyle/>
          <a:p>
            <a:pPr marL="425450" indent="-285750">
              <a:buFont typeface="Arial" panose="020B0604020202020204" pitchFamily="34" charset="0"/>
              <a:buChar char="•"/>
            </a:pPr>
            <a:r>
              <a:rPr lang="en-SG" dirty="0">
                <a:latin typeface="Poiret One" panose="02000000000000000000" pitchFamily="2" charset="0"/>
              </a:rPr>
              <a:t>From our confusion matrix earlier, our ResNet50 model tends to struggle with noodle-related images (e.g. 17 </a:t>
            </a:r>
            <a:r>
              <a:rPr lang="en-SG" dirty="0" err="1">
                <a:latin typeface="Poiret One" panose="02000000000000000000" pitchFamily="2" charset="0"/>
              </a:rPr>
              <a:t>Bak</a:t>
            </a:r>
            <a:r>
              <a:rPr lang="en-SG" dirty="0">
                <a:latin typeface="Poiret One" panose="02000000000000000000" pitchFamily="2" charset="0"/>
              </a:rPr>
              <a:t> </a:t>
            </a:r>
            <a:r>
              <a:rPr lang="en-SG" dirty="0" err="1">
                <a:latin typeface="Poiret One" panose="02000000000000000000" pitchFamily="2" charset="0"/>
              </a:rPr>
              <a:t>Chor</a:t>
            </a:r>
            <a:r>
              <a:rPr lang="en-SG" dirty="0">
                <a:latin typeface="Poiret One" panose="02000000000000000000" pitchFamily="2" charset="0"/>
              </a:rPr>
              <a:t> </a:t>
            </a:r>
            <a:r>
              <a:rPr lang="en-SG" dirty="0" err="1">
                <a:latin typeface="Poiret One" panose="02000000000000000000" pitchFamily="2" charset="0"/>
              </a:rPr>
              <a:t>Mee</a:t>
            </a:r>
            <a:r>
              <a:rPr lang="en-SG" dirty="0">
                <a:latin typeface="Poiret One" panose="02000000000000000000" pitchFamily="2" charset="0"/>
              </a:rPr>
              <a:t> images inaccurately predicted as Laksa). </a:t>
            </a:r>
          </a:p>
          <a:p>
            <a:pPr marL="425450" indent="-285750">
              <a:buFont typeface="Arial" panose="020B0604020202020204" pitchFamily="34" charset="0"/>
              <a:buChar char="•"/>
            </a:pPr>
            <a:r>
              <a:rPr lang="en-SG" dirty="0">
                <a:latin typeface="Poiret One" panose="02000000000000000000" pitchFamily="2" charset="0"/>
              </a:rPr>
              <a:t>This phenomenon is also observed in other models that we have built. </a:t>
            </a:r>
          </a:p>
        </p:txBody>
      </p:sp>
      <p:grpSp>
        <p:nvGrpSpPr>
          <p:cNvPr id="1482" name="Google Shape;1482;p30"/>
          <p:cNvGrpSpPr/>
          <p:nvPr/>
        </p:nvGrpSpPr>
        <p:grpSpPr>
          <a:xfrm rot="5400000">
            <a:off x="7772207" y="33633"/>
            <a:ext cx="58051" cy="1358521"/>
            <a:chOff x="550455" y="1794369"/>
            <a:chExt cx="27314" cy="639214"/>
          </a:xfrm>
        </p:grpSpPr>
        <p:sp>
          <p:nvSpPr>
            <p:cNvPr id="1483" name="Google Shape;1483;p30"/>
            <p:cNvSpPr/>
            <p:nvPr/>
          </p:nvSpPr>
          <p:spPr>
            <a:xfrm>
              <a:off x="550455" y="1794369"/>
              <a:ext cx="27314" cy="23174"/>
            </a:xfrm>
            <a:custGeom>
              <a:avLst/>
              <a:gdLst/>
              <a:ahLst/>
              <a:cxnLst/>
              <a:rect l="l" t="t" r="r" b="b"/>
              <a:pathLst>
                <a:path w="1854" h="1573" extrusionOk="0">
                  <a:moveTo>
                    <a:pt x="1060" y="1"/>
                  </a:moveTo>
                  <a:cubicBezTo>
                    <a:pt x="358" y="1"/>
                    <a:pt x="1" y="848"/>
                    <a:pt x="504" y="1337"/>
                  </a:cubicBezTo>
                  <a:cubicBezTo>
                    <a:pt x="667" y="1500"/>
                    <a:pt x="865" y="1573"/>
                    <a:pt x="1060" y="1573"/>
                  </a:cubicBezTo>
                  <a:cubicBezTo>
                    <a:pt x="1466" y="1573"/>
                    <a:pt x="1854" y="1256"/>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0"/>
            <p:cNvSpPr/>
            <p:nvPr/>
          </p:nvSpPr>
          <p:spPr>
            <a:xfrm>
              <a:off x="550455" y="1917592"/>
              <a:ext cx="27314" cy="23189"/>
            </a:xfrm>
            <a:custGeom>
              <a:avLst/>
              <a:gdLst/>
              <a:ahLst/>
              <a:cxnLst/>
              <a:rect l="l" t="t" r="r" b="b"/>
              <a:pathLst>
                <a:path w="1854" h="1574" extrusionOk="0">
                  <a:moveTo>
                    <a:pt x="1083" y="1"/>
                  </a:moveTo>
                  <a:cubicBezTo>
                    <a:pt x="1075" y="1"/>
                    <a:pt x="1067" y="1"/>
                    <a:pt x="1060" y="1"/>
                  </a:cubicBezTo>
                  <a:cubicBezTo>
                    <a:pt x="358" y="1"/>
                    <a:pt x="1" y="848"/>
                    <a:pt x="504" y="1338"/>
                  </a:cubicBezTo>
                  <a:cubicBezTo>
                    <a:pt x="667" y="1501"/>
                    <a:pt x="865" y="1574"/>
                    <a:pt x="1060" y="1574"/>
                  </a:cubicBezTo>
                  <a:cubicBezTo>
                    <a:pt x="1466" y="1574"/>
                    <a:pt x="1854" y="1257"/>
                    <a:pt x="1854" y="782"/>
                  </a:cubicBezTo>
                  <a:cubicBezTo>
                    <a:pt x="1854"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0"/>
            <p:cNvSpPr/>
            <p:nvPr/>
          </p:nvSpPr>
          <p:spPr>
            <a:xfrm>
              <a:off x="550455" y="2040638"/>
              <a:ext cx="27314" cy="23380"/>
            </a:xfrm>
            <a:custGeom>
              <a:avLst/>
              <a:gdLst/>
              <a:ahLst/>
              <a:cxnLst/>
              <a:rect l="l" t="t" r="r" b="b"/>
              <a:pathLst>
                <a:path w="1854" h="1587" extrusionOk="0">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550455" y="2163875"/>
              <a:ext cx="27314" cy="23277"/>
            </a:xfrm>
            <a:custGeom>
              <a:avLst/>
              <a:gdLst/>
              <a:ahLst/>
              <a:cxnLst/>
              <a:rect l="l" t="t" r="r" b="b"/>
              <a:pathLst>
                <a:path w="1854" h="1580" extrusionOk="0">
                  <a:moveTo>
                    <a:pt x="1060" y="0"/>
                  </a:moveTo>
                  <a:cubicBezTo>
                    <a:pt x="358" y="0"/>
                    <a:pt x="1" y="847"/>
                    <a:pt x="504" y="1350"/>
                  </a:cubicBezTo>
                  <a:cubicBezTo>
                    <a:pt x="666" y="1509"/>
                    <a:pt x="865" y="1580"/>
                    <a:pt x="1060" y="1580"/>
                  </a:cubicBezTo>
                  <a:cubicBezTo>
                    <a:pt x="1466" y="1580"/>
                    <a:pt x="1854" y="1269"/>
                    <a:pt x="1854" y="795"/>
                  </a:cubicBezTo>
                  <a:cubicBezTo>
                    <a:pt x="1854"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550455" y="2287112"/>
              <a:ext cx="27314" cy="23233"/>
            </a:xfrm>
            <a:custGeom>
              <a:avLst/>
              <a:gdLst/>
              <a:ahLst/>
              <a:cxnLst/>
              <a:rect l="l" t="t" r="r" b="b"/>
              <a:pathLst>
                <a:path w="1854" h="1577" extrusionOk="0">
                  <a:moveTo>
                    <a:pt x="1060" y="0"/>
                  </a:moveTo>
                  <a:cubicBezTo>
                    <a:pt x="358" y="0"/>
                    <a:pt x="1" y="847"/>
                    <a:pt x="504" y="1350"/>
                  </a:cubicBezTo>
                  <a:cubicBezTo>
                    <a:pt x="664" y="1506"/>
                    <a:pt x="860" y="1576"/>
                    <a:pt x="1052" y="1576"/>
                  </a:cubicBezTo>
                  <a:cubicBezTo>
                    <a:pt x="1461" y="1576"/>
                    <a:pt x="1854" y="1258"/>
                    <a:pt x="1854" y="781"/>
                  </a:cubicBezTo>
                  <a:cubicBezTo>
                    <a:pt x="1840" y="344"/>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550455" y="2410335"/>
              <a:ext cx="27314" cy="23248"/>
            </a:xfrm>
            <a:custGeom>
              <a:avLst/>
              <a:gdLst/>
              <a:ahLst/>
              <a:cxnLst/>
              <a:rect l="l" t="t" r="r" b="b"/>
              <a:pathLst>
                <a:path w="1854" h="1578" extrusionOk="0">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59A43BCF-BE1B-0A47-AC72-46DF643668F4}"/>
              </a:ext>
            </a:extLst>
          </p:cNvPr>
          <p:cNvSpPr>
            <a:spLocks noGrp="1"/>
          </p:cNvSpPr>
          <p:nvPr>
            <p:ph type="ctrTitle"/>
          </p:nvPr>
        </p:nvSpPr>
        <p:spPr>
          <a:xfrm flipH="1">
            <a:off x="470333" y="578373"/>
            <a:ext cx="6033549" cy="913017"/>
          </a:xfrm>
        </p:spPr>
        <p:txBody>
          <a:bodyPr/>
          <a:lstStyle/>
          <a:p>
            <a:r>
              <a:rPr lang="en-US" dirty="0"/>
              <a:t>Chosen model struggles slightly with classifying noodle-related images</a:t>
            </a:r>
          </a:p>
        </p:txBody>
      </p:sp>
      <p:pic>
        <p:nvPicPr>
          <p:cNvPr id="11" name="Picture 10">
            <a:extLst>
              <a:ext uri="{FF2B5EF4-FFF2-40B4-BE49-F238E27FC236}">
                <a16:creationId xmlns:a16="http://schemas.microsoft.com/office/drawing/2014/main" id="{9020B797-4117-6C48-BD89-4A29354DBBFB}"/>
              </a:ext>
            </a:extLst>
          </p:cNvPr>
          <p:cNvPicPr>
            <a:picLocks noChangeAspect="1"/>
          </p:cNvPicPr>
          <p:nvPr/>
        </p:nvPicPr>
        <p:blipFill>
          <a:blip r:embed="rId3"/>
          <a:stretch>
            <a:fillRect/>
          </a:stretch>
        </p:blipFill>
        <p:spPr>
          <a:xfrm>
            <a:off x="4608351" y="1797577"/>
            <a:ext cx="4230199" cy="2700084"/>
          </a:xfrm>
          <a:prstGeom prst="rect">
            <a:avLst/>
          </a:prstGeom>
        </p:spPr>
      </p:pic>
    </p:spTree>
    <p:extLst>
      <p:ext uri="{BB962C8B-B14F-4D97-AF65-F5344CB8AC3E}">
        <p14:creationId xmlns:p14="http://schemas.microsoft.com/office/powerpoint/2010/main" val="13280689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68"/>
        <p:cNvGrpSpPr/>
        <p:nvPr/>
      </p:nvGrpSpPr>
      <p:grpSpPr>
        <a:xfrm>
          <a:off x="0" y="0"/>
          <a:ext cx="0" cy="0"/>
          <a:chOff x="0" y="0"/>
          <a:chExt cx="0" cy="0"/>
        </a:xfrm>
      </p:grpSpPr>
      <p:cxnSp>
        <p:nvCxnSpPr>
          <p:cNvPr id="1469" name="Google Shape;1469;p29"/>
          <p:cNvCxnSpPr>
            <a:cxnSpLocks/>
          </p:cNvCxnSpPr>
          <p:nvPr/>
        </p:nvCxnSpPr>
        <p:spPr>
          <a:xfrm flipH="1">
            <a:off x="0" y="2770786"/>
            <a:ext cx="5422145" cy="2660418"/>
          </a:xfrm>
          <a:prstGeom prst="straightConnector1">
            <a:avLst/>
          </a:prstGeom>
          <a:noFill/>
          <a:ln w="9525" cap="flat" cmpd="sng">
            <a:solidFill>
              <a:schemeClr val="dk2"/>
            </a:solidFill>
            <a:prstDash val="solid"/>
            <a:round/>
            <a:headEnd type="none" w="med" len="med"/>
            <a:tailEnd type="none" w="med" len="med"/>
          </a:ln>
        </p:spPr>
      </p:cxnSp>
      <p:sp>
        <p:nvSpPr>
          <p:cNvPr id="1470" name="Google Shape;1470;p29"/>
          <p:cNvSpPr txBox="1">
            <a:spLocks noGrp="1"/>
          </p:cNvSpPr>
          <p:nvPr>
            <p:ph type="title"/>
          </p:nvPr>
        </p:nvSpPr>
        <p:spPr>
          <a:xfrm>
            <a:off x="1300194" y="1528757"/>
            <a:ext cx="4580426" cy="84395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800" dirty="0"/>
              <a:t>FUTURE WORK</a:t>
            </a:r>
            <a:endParaRPr sz="4800" dirty="0"/>
          </a:p>
        </p:txBody>
      </p:sp>
      <p:pic>
        <p:nvPicPr>
          <p:cNvPr id="1472" name="Google Shape;1472;p29"/>
          <p:cNvPicPr preferRelativeResize="0"/>
          <p:nvPr/>
        </p:nvPicPr>
        <p:blipFill>
          <a:blip r:embed="rId3">
            <a:extLst>
              <a:ext uri="{837473B0-CC2E-450A-ABE3-18F120FF3D39}">
                <a1611:picAttrSrcUrl xmlns:a1611="http://schemas.microsoft.com/office/drawing/2016/11/main" r:id="rId4"/>
              </a:ext>
            </a:extLst>
          </a:blip>
          <a:srcRect l="11124" r="11124"/>
          <a:stretch/>
        </p:blipFill>
        <p:spPr>
          <a:xfrm>
            <a:off x="4541850" y="0"/>
            <a:ext cx="6048300" cy="5188500"/>
          </a:xfrm>
          <a:prstGeom prst="parallelogram">
            <a:avLst>
              <a:gd name="adj" fmla="val 25000"/>
            </a:avLst>
          </a:prstGeom>
          <a:noFill/>
          <a:ln>
            <a:noFill/>
          </a:ln>
        </p:spPr>
      </p:pic>
      <p:cxnSp>
        <p:nvCxnSpPr>
          <p:cNvPr id="10" name="Google Shape;1583;p33">
            <a:extLst>
              <a:ext uri="{FF2B5EF4-FFF2-40B4-BE49-F238E27FC236}">
                <a16:creationId xmlns:a16="http://schemas.microsoft.com/office/drawing/2014/main" id="{3C6CC872-EFF5-1B46-8023-C4F025D23F66}"/>
              </a:ext>
            </a:extLst>
          </p:cNvPr>
          <p:cNvCxnSpPr>
            <a:cxnSpLocks/>
          </p:cNvCxnSpPr>
          <p:nvPr/>
        </p:nvCxnSpPr>
        <p:spPr>
          <a:xfrm>
            <a:off x="-493985" y="105152"/>
            <a:ext cx="4635201" cy="6045074"/>
          </a:xfrm>
          <a:prstGeom prst="straightConnector1">
            <a:avLst/>
          </a:prstGeom>
          <a:noFill/>
          <a:ln w="9525" cap="flat" cmpd="sng">
            <a:solidFill>
              <a:schemeClr val="dk2"/>
            </a:solidFill>
            <a:prstDash val="solid"/>
            <a:round/>
            <a:headEnd type="none" w="med" len="med"/>
            <a:tailEnd type="none" w="med" len="med"/>
          </a:ln>
        </p:spPr>
      </p:cxnSp>
      <p:sp>
        <p:nvSpPr>
          <p:cNvPr id="2" name="Rectangle 1">
            <a:extLst>
              <a:ext uri="{FF2B5EF4-FFF2-40B4-BE49-F238E27FC236}">
                <a16:creationId xmlns:a16="http://schemas.microsoft.com/office/drawing/2014/main" id="{52803566-9339-7F42-9FBB-C787891383C6}"/>
              </a:ext>
            </a:extLst>
          </p:cNvPr>
          <p:cNvSpPr/>
          <p:nvPr/>
        </p:nvSpPr>
        <p:spPr>
          <a:xfrm>
            <a:off x="83446" y="3478517"/>
            <a:ext cx="1556837" cy="1244956"/>
          </a:xfrm>
          <a:prstGeom prst="rect">
            <a:avLst/>
          </a:prstGeom>
        </p:spPr>
        <p:txBody>
          <a:bodyPr wrap="none">
            <a:spAutoFit/>
          </a:bodyPr>
          <a:lstStyle/>
          <a:p>
            <a:pPr lvl="0" algn="ctr">
              <a:lnSpc>
                <a:spcPct val="115000"/>
              </a:lnSpc>
              <a:buClr>
                <a:srgbClr val="FFFFFF"/>
              </a:buClr>
              <a:buSzPts val="5500"/>
            </a:pPr>
            <a:r>
              <a:rPr lang="en" sz="7200" dirty="0">
                <a:solidFill>
                  <a:srgbClr val="FFFFFF"/>
                </a:solidFill>
                <a:latin typeface="Poiret One"/>
                <a:sym typeface="Poiret One"/>
              </a:rPr>
              <a:t>06</a:t>
            </a:r>
          </a:p>
        </p:txBody>
      </p:sp>
    </p:spTree>
    <p:extLst>
      <p:ext uri="{BB962C8B-B14F-4D97-AF65-F5344CB8AC3E}">
        <p14:creationId xmlns:p14="http://schemas.microsoft.com/office/powerpoint/2010/main" val="28498075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76"/>
        <p:cNvGrpSpPr/>
        <p:nvPr/>
      </p:nvGrpSpPr>
      <p:grpSpPr>
        <a:xfrm>
          <a:off x="0" y="0"/>
          <a:ext cx="0" cy="0"/>
          <a:chOff x="0" y="0"/>
          <a:chExt cx="0" cy="0"/>
        </a:xfrm>
      </p:grpSpPr>
      <p:sp>
        <p:nvSpPr>
          <p:cNvPr id="1479" name="Google Shape;1479;p30"/>
          <p:cNvSpPr txBox="1">
            <a:spLocks noGrp="1"/>
          </p:cNvSpPr>
          <p:nvPr>
            <p:ph type="subTitle" idx="1"/>
          </p:nvPr>
        </p:nvSpPr>
        <p:spPr>
          <a:xfrm flipH="1">
            <a:off x="470332" y="1430414"/>
            <a:ext cx="7960909" cy="3367276"/>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SG" sz="1600" dirty="0">
                <a:latin typeface="Poiret One" panose="02000000000000000000" pitchFamily="2" charset="0"/>
              </a:rPr>
              <a:t>Re misclassification of noodle-related images, to collect and train our models on even more images so that they get better at recognising and predicting features</a:t>
            </a:r>
          </a:p>
          <a:p>
            <a:pPr>
              <a:buFont typeface="Arial" panose="020B0604020202020204" pitchFamily="34" charset="0"/>
              <a:buChar char="•"/>
            </a:pPr>
            <a:endParaRPr lang="en-SG" sz="1600" dirty="0">
              <a:latin typeface="Poiret One" panose="02000000000000000000" pitchFamily="2" charset="0"/>
            </a:endParaRPr>
          </a:p>
          <a:p>
            <a:pPr>
              <a:buFont typeface="Arial" panose="020B0604020202020204" pitchFamily="34" charset="0"/>
              <a:buChar char="•"/>
            </a:pPr>
            <a:r>
              <a:rPr lang="en-SG" sz="1600" dirty="0">
                <a:latin typeface="Poiret One" panose="02000000000000000000" pitchFamily="2" charset="0"/>
              </a:rPr>
              <a:t>Expand the coverage of our image classifier to include more hawker food classes (i.e. increase comprehensiveness of classifier)</a:t>
            </a:r>
          </a:p>
          <a:p>
            <a:pPr>
              <a:buFont typeface="Arial" panose="020B0604020202020204" pitchFamily="34" charset="0"/>
              <a:buChar char="•"/>
            </a:pPr>
            <a:endParaRPr lang="en-SG" sz="1600" dirty="0">
              <a:latin typeface="Poiret One" panose="02000000000000000000" pitchFamily="2" charset="0"/>
            </a:endParaRPr>
          </a:p>
          <a:p>
            <a:pPr>
              <a:buFont typeface="Arial" panose="020B0604020202020204" pitchFamily="34" charset="0"/>
              <a:buChar char="•"/>
            </a:pPr>
            <a:r>
              <a:rPr lang="en-SG" sz="1600" dirty="0">
                <a:latin typeface="Poiret One" panose="02000000000000000000" pitchFamily="2" charset="0"/>
              </a:rPr>
              <a:t>In terms of practical usage, we can collaborate with MCCY and NHB to deploy our model in their Our Singapore Heritage website to ensure that photo contributions are accurately tagged. </a:t>
            </a:r>
          </a:p>
          <a:p>
            <a:pPr>
              <a:buFont typeface="Arial" panose="020B0604020202020204" pitchFamily="34" charset="0"/>
              <a:buChar char="•"/>
            </a:pPr>
            <a:endParaRPr lang="en-SG" sz="1600" dirty="0">
              <a:latin typeface="Poiret One" panose="02000000000000000000" pitchFamily="2" charset="0"/>
            </a:endParaRPr>
          </a:p>
          <a:p>
            <a:pPr>
              <a:buFont typeface="Arial" panose="020B0604020202020204" pitchFamily="34" charset="0"/>
              <a:buChar char="•"/>
            </a:pPr>
            <a:r>
              <a:rPr lang="en-SG" sz="1600" dirty="0">
                <a:latin typeface="Poiret One" panose="02000000000000000000" pitchFamily="2" charset="0"/>
              </a:rPr>
              <a:t>To facilitate tourists in distinguishing between the various hawker food classes, we can also work to deploy our image classifier in an app so that they can easily upload images for prediction</a:t>
            </a:r>
          </a:p>
          <a:p>
            <a:pPr marL="425450" indent="-285750">
              <a:buFont typeface="Arial" panose="020B0604020202020204" pitchFamily="34" charset="0"/>
              <a:buChar char="•"/>
            </a:pPr>
            <a:endParaRPr lang="en-SG" dirty="0"/>
          </a:p>
        </p:txBody>
      </p:sp>
      <p:grpSp>
        <p:nvGrpSpPr>
          <p:cNvPr id="1482" name="Google Shape;1482;p30"/>
          <p:cNvGrpSpPr/>
          <p:nvPr/>
        </p:nvGrpSpPr>
        <p:grpSpPr>
          <a:xfrm rot="5400000">
            <a:off x="7772207" y="33633"/>
            <a:ext cx="58051" cy="1358521"/>
            <a:chOff x="550455" y="1794369"/>
            <a:chExt cx="27314" cy="639214"/>
          </a:xfrm>
        </p:grpSpPr>
        <p:sp>
          <p:nvSpPr>
            <p:cNvPr id="1483" name="Google Shape;1483;p30"/>
            <p:cNvSpPr/>
            <p:nvPr/>
          </p:nvSpPr>
          <p:spPr>
            <a:xfrm>
              <a:off x="550455" y="1794369"/>
              <a:ext cx="27314" cy="23174"/>
            </a:xfrm>
            <a:custGeom>
              <a:avLst/>
              <a:gdLst/>
              <a:ahLst/>
              <a:cxnLst/>
              <a:rect l="l" t="t" r="r" b="b"/>
              <a:pathLst>
                <a:path w="1854" h="1573" extrusionOk="0">
                  <a:moveTo>
                    <a:pt x="1060" y="1"/>
                  </a:moveTo>
                  <a:cubicBezTo>
                    <a:pt x="358" y="1"/>
                    <a:pt x="1" y="848"/>
                    <a:pt x="504" y="1337"/>
                  </a:cubicBezTo>
                  <a:cubicBezTo>
                    <a:pt x="667" y="1500"/>
                    <a:pt x="865" y="1573"/>
                    <a:pt x="1060" y="1573"/>
                  </a:cubicBezTo>
                  <a:cubicBezTo>
                    <a:pt x="1466" y="1573"/>
                    <a:pt x="1854" y="1256"/>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0"/>
            <p:cNvSpPr/>
            <p:nvPr/>
          </p:nvSpPr>
          <p:spPr>
            <a:xfrm>
              <a:off x="550455" y="1917592"/>
              <a:ext cx="27314" cy="23189"/>
            </a:xfrm>
            <a:custGeom>
              <a:avLst/>
              <a:gdLst/>
              <a:ahLst/>
              <a:cxnLst/>
              <a:rect l="l" t="t" r="r" b="b"/>
              <a:pathLst>
                <a:path w="1854" h="1574" extrusionOk="0">
                  <a:moveTo>
                    <a:pt x="1083" y="1"/>
                  </a:moveTo>
                  <a:cubicBezTo>
                    <a:pt x="1075" y="1"/>
                    <a:pt x="1067" y="1"/>
                    <a:pt x="1060" y="1"/>
                  </a:cubicBezTo>
                  <a:cubicBezTo>
                    <a:pt x="358" y="1"/>
                    <a:pt x="1" y="848"/>
                    <a:pt x="504" y="1338"/>
                  </a:cubicBezTo>
                  <a:cubicBezTo>
                    <a:pt x="667" y="1501"/>
                    <a:pt x="865" y="1574"/>
                    <a:pt x="1060" y="1574"/>
                  </a:cubicBezTo>
                  <a:cubicBezTo>
                    <a:pt x="1466" y="1574"/>
                    <a:pt x="1854" y="1257"/>
                    <a:pt x="1854" y="782"/>
                  </a:cubicBezTo>
                  <a:cubicBezTo>
                    <a:pt x="1854"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0"/>
            <p:cNvSpPr/>
            <p:nvPr/>
          </p:nvSpPr>
          <p:spPr>
            <a:xfrm>
              <a:off x="550455" y="2040638"/>
              <a:ext cx="27314" cy="23380"/>
            </a:xfrm>
            <a:custGeom>
              <a:avLst/>
              <a:gdLst/>
              <a:ahLst/>
              <a:cxnLst/>
              <a:rect l="l" t="t" r="r" b="b"/>
              <a:pathLst>
                <a:path w="1854" h="1587" extrusionOk="0">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550455" y="2163875"/>
              <a:ext cx="27314" cy="23277"/>
            </a:xfrm>
            <a:custGeom>
              <a:avLst/>
              <a:gdLst/>
              <a:ahLst/>
              <a:cxnLst/>
              <a:rect l="l" t="t" r="r" b="b"/>
              <a:pathLst>
                <a:path w="1854" h="1580" extrusionOk="0">
                  <a:moveTo>
                    <a:pt x="1060" y="0"/>
                  </a:moveTo>
                  <a:cubicBezTo>
                    <a:pt x="358" y="0"/>
                    <a:pt x="1" y="847"/>
                    <a:pt x="504" y="1350"/>
                  </a:cubicBezTo>
                  <a:cubicBezTo>
                    <a:pt x="666" y="1509"/>
                    <a:pt x="865" y="1580"/>
                    <a:pt x="1060" y="1580"/>
                  </a:cubicBezTo>
                  <a:cubicBezTo>
                    <a:pt x="1466" y="1580"/>
                    <a:pt x="1854" y="1269"/>
                    <a:pt x="1854" y="795"/>
                  </a:cubicBezTo>
                  <a:cubicBezTo>
                    <a:pt x="1854"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550455" y="2287112"/>
              <a:ext cx="27314" cy="23233"/>
            </a:xfrm>
            <a:custGeom>
              <a:avLst/>
              <a:gdLst/>
              <a:ahLst/>
              <a:cxnLst/>
              <a:rect l="l" t="t" r="r" b="b"/>
              <a:pathLst>
                <a:path w="1854" h="1577" extrusionOk="0">
                  <a:moveTo>
                    <a:pt x="1060" y="0"/>
                  </a:moveTo>
                  <a:cubicBezTo>
                    <a:pt x="358" y="0"/>
                    <a:pt x="1" y="847"/>
                    <a:pt x="504" y="1350"/>
                  </a:cubicBezTo>
                  <a:cubicBezTo>
                    <a:pt x="664" y="1506"/>
                    <a:pt x="860" y="1576"/>
                    <a:pt x="1052" y="1576"/>
                  </a:cubicBezTo>
                  <a:cubicBezTo>
                    <a:pt x="1461" y="1576"/>
                    <a:pt x="1854" y="1258"/>
                    <a:pt x="1854" y="781"/>
                  </a:cubicBezTo>
                  <a:cubicBezTo>
                    <a:pt x="1840" y="344"/>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550455" y="2410335"/>
              <a:ext cx="27314" cy="23248"/>
            </a:xfrm>
            <a:custGeom>
              <a:avLst/>
              <a:gdLst/>
              <a:ahLst/>
              <a:cxnLst/>
              <a:rect l="l" t="t" r="r" b="b"/>
              <a:pathLst>
                <a:path w="1854" h="1578" extrusionOk="0">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59A43BCF-BE1B-0A47-AC72-46DF643668F4}"/>
              </a:ext>
            </a:extLst>
          </p:cNvPr>
          <p:cNvSpPr>
            <a:spLocks noGrp="1"/>
          </p:cNvSpPr>
          <p:nvPr>
            <p:ph type="ctrTitle"/>
          </p:nvPr>
        </p:nvSpPr>
        <p:spPr>
          <a:xfrm flipH="1">
            <a:off x="470333" y="345810"/>
            <a:ext cx="6033549" cy="913017"/>
          </a:xfrm>
        </p:spPr>
        <p:txBody>
          <a:bodyPr/>
          <a:lstStyle/>
          <a:p>
            <a:r>
              <a:rPr lang="en-US" dirty="0"/>
              <a:t>Ways to expand/improve current scope of project</a:t>
            </a:r>
          </a:p>
        </p:txBody>
      </p:sp>
    </p:spTree>
    <p:extLst>
      <p:ext uri="{BB962C8B-B14F-4D97-AF65-F5344CB8AC3E}">
        <p14:creationId xmlns:p14="http://schemas.microsoft.com/office/powerpoint/2010/main" val="22171788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84"/>
        <p:cNvGrpSpPr/>
        <p:nvPr/>
      </p:nvGrpSpPr>
      <p:grpSpPr>
        <a:xfrm>
          <a:off x="0" y="0"/>
          <a:ext cx="0" cy="0"/>
          <a:chOff x="0" y="0"/>
          <a:chExt cx="0" cy="0"/>
        </a:xfrm>
      </p:grpSpPr>
      <p:cxnSp>
        <p:nvCxnSpPr>
          <p:cNvPr id="1885" name="Google Shape;1885;p46"/>
          <p:cNvCxnSpPr/>
          <p:nvPr/>
        </p:nvCxnSpPr>
        <p:spPr>
          <a:xfrm rot="10800000" flipH="1">
            <a:off x="3152975" y="-237675"/>
            <a:ext cx="2886000" cy="1819500"/>
          </a:xfrm>
          <a:prstGeom prst="straightConnector1">
            <a:avLst/>
          </a:prstGeom>
          <a:noFill/>
          <a:ln w="9525" cap="flat" cmpd="sng">
            <a:solidFill>
              <a:schemeClr val="dk2"/>
            </a:solidFill>
            <a:prstDash val="solid"/>
            <a:round/>
            <a:headEnd type="none" w="med" len="med"/>
            <a:tailEnd type="none" w="med" len="med"/>
          </a:ln>
        </p:spPr>
      </p:cxnSp>
      <p:sp>
        <p:nvSpPr>
          <p:cNvPr id="1886" name="Google Shape;1886;p46"/>
          <p:cNvSpPr txBox="1">
            <a:spLocks noGrp="1"/>
          </p:cNvSpPr>
          <p:nvPr>
            <p:ph type="ctrTitle"/>
          </p:nvPr>
        </p:nvSpPr>
        <p:spPr>
          <a:xfrm flipH="1">
            <a:off x="4625100" y="1199087"/>
            <a:ext cx="3798900" cy="121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200" dirty="0"/>
              <a:t>THANKS!</a:t>
            </a:r>
            <a:endParaRPr sz="5200" dirty="0"/>
          </a:p>
        </p:txBody>
      </p:sp>
      <p:sp>
        <p:nvSpPr>
          <p:cNvPr id="1887" name="Google Shape;1887;p46"/>
          <p:cNvSpPr txBox="1">
            <a:spLocks noGrp="1"/>
          </p:cNvSpPr>
          <p:nvPr>
            <p:ph type="subTitle" idx="1"/>
          </p:nvPr>
        </p:nvSpPr>
        <p:spPr>
          <a:xfrm flipH="1">
            <a:off x="4421926" y="2359062"/>
            <a:ext cx="4205400" cy="121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SG" sz="4400" dirty="0"/>
              <a:t>Any</a:t>
            </a:r>
            <a:r>
              <a:rPr lang="en" sz="4400" dirty="0"/>
              <a:t> questions?</a:t>
            </a:r>
            <a:endParaRPr sz="4400" dirty="0">
              <a:solidFill>
                <a:schemeClr val="dk1"/>
              </a:solidFill>
            </a:endParaRPr>
          </a:p>
        </p:txBody>
      </p:sp>
      <p:grpSp>
        <p:nvGrpSpPr>
          <p:cNvPr id="1889" name="Google Shape;1889;p46"/>
          <p:cNvGrpSpPr/>
          <p:nvPr/>
        </p:nvGrpSpPr>
        <p:grpSpPr>
          <a:xfrm rot="5400000">
            <a:off x="1386420" y="2814671"/>
            <a:ext cx="2175887" cy="2758071"/>
            <a:chOff x="304776" y="1055181"/>
            <a:chExt cx="1378977" cy="1747937"/>
          </a:xfrm>
        </p:grpSpPr>
        <p:sp>
          <p:nvSpPr>
            <p:cNvPr id="1890" name="Google Shape;1890;p46"/>
            <p:cNvSpPr/>
            <p:nvPr/>
          </p:nvSpPr>
          <p:spPr>
            <a:xfrm>
              <a:off x="304776" y="1055181"/>
              <a:ext cx="27108" cy="23277"/>
            </a:xfrm>
            <a:custGeom>
              <a:avLst/>
              <a:gdLst/>
              <a:ahLst/>
              <a:cxnLst/>
              <a:rect l="l" t="t" r="r" b="b"/>
              <a:pathLst>
                <a:path w="1840" h="1580" extrusionOk="0">
                  <a:moveTo>
                    <a:pt x="1059" y="0"/>
                  </a:moveTo>
                  <a:cubicBezTo>
                    <a:pt x="344" y="0"/>
                    <a:pt x="0" y="847"/>
                    <a:pt x="490" y="1350"/>
                  </a:cubicBezTo>
                  <a:cubicBezTo>
                    <a:pt x="653" y="1508"/>
                    <a:pt x="851" y="1580"/>
                    <a:pt x="1046" y="1580"/>
                  </a:cubicBezTo>
                  <a:cubicBezTo>
                    <a:pt x="1452"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6"/>
            <p:cNvSpPr/>
            <p:nvPr/>
          </p:nvSpPr>
          <p:spPr>
            <a:xfrm>
              <a:off x="427616" y="1055181"/>
              <a:ext cx="27123" cy="23277"/>
            </a:xfrm>
            <a:custGeom>
              <a:avLst/>
              <a:gdLst/>
              <a:ahLst/>
              <a:cxnLst/>
              <a:rect l="l" t="t" r="r" b="b"/>
              <a:pathLst>
                <a:path w="1841" h="1580" extrusionOk="0">
                  <a:moveTo>
                    <a:pt x="1059" y="0"/>
                  </a:moveTo>
                  <a:cubicBezTo>
                    <a:pt x="358" y="0"/>
                    <a:pt x="1" y="847"/>
                    <a:pt x="503" y="1350"/>
                  </a:cubicBezTo>
                  <a:cubicBezTo>
                    <a:pt x="662" y="1508"/>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6"/>
            <p:cNvSpPr/>
            <p:nvPr/>
          </p:nvSpPr>
          <p:spPr>
            <a:xfrm>
              <a:off x="550455" y="1055181"/>
              <a:ext cx="27314" cy="23277"/>
            </a:xfrm>
            <a:custGeom>
              <a:avLst/>
              <a:gdLst/>
              <a:ahLst/>
              <a:cxnLst/>
              <a:rect l="l" t="t" r="r" b="b"/>
              <a:pathLst>
                <a:path w="1854" h="1580" extrusionOk="0">
                  <a:moveTo>
                    <a:pt x="1060" y="0"/>
                  </a:moveTo>
                  <a:cubicBezTo>
                    <a:pt x="358" y="0"/>
                    <a:pt x="1" y="847"/>
                    <a:pt x="504" y="1350"/>
                  </a:cubicBezTo>
                  <a:cubicBezTo>
                    <a:pt x="666" y="1508"/>
                    <a:pt x="865" y="1580"/>
                    <a:pt x="1060" y="1580"/>
                  </a:cubicBezTo>
                  <a:cubicBezTo>
                    <a:pt x="1466" y="1580"/>
                    <a:pt x="1854" y="1269"/>
                    <a:pt x="1854" y="794"/>
                  </a:cubicBezTo>
                  <a:cubicBezTo>
                    <a:pt x="1854"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6"/>
            <p:cNvSpPr/>
            <p:nvPr/>
          </p:nvSpPr>
          <p:spPr>
            <a:xfrm>
              <a:off x="673501" y="1055181"/>
              <a:ext cx="27108" cy="23277"/>
            </a:xfrm>
            <a:custGeom>
              <a:avLst/>
              <a:gdLst/>
              <a:ahLst/>
              <a:cxnLst/>
              <a:rect l="l" t="t" r="r" b="b"/>
              <a:pathLst>
                <a:path w="1840" h="1580" extrusionOk="0">
                  <a:moveTo>
                    <a:pt x="1046" y="0"/>
                  </a:moveTo>
                  <a:cubicBezTo>
                    <a:pt x="344" y="0"/>
                    <a:pt x="0" y="847"/>
                    <a:pt x="490" y="1350"/>
                  </a:cubicBezTo>
                  <a:cubicBezTo>
                    <a:pt x="653" y="1508"/>
                    <a:pt x="851" y="1580"/>
                    <a:pt x="1046" y="1580"/>
                  </a:cubicBezTo>
                  <a:cubicBezTo>
                    <a:pt x="1452" y="1580"/>
                    <a:pt x="1840" y="1269"/>
                    <a:pt x="1840" y="794"/>
                  </a:cubicBezTo>
                  <a:cubicBezTo>
                    <a:pt x="1840" y="344"/>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6"/>
            <p:cNvSpPr/>
            <p:nvPr/>
          </p:nvSpPr>
          <p:spPr>
            <a:xfrm>
              <a:off x="796341" y="1055181"/>
              <a:ext cx="27123" cy="23277"/>
            </a:xfrm>
            <a:custGeom>
              <a:avLst/>
              <a:gdLst/>
              <a:ahLst/>
              <a:cxnLst/>
              <a:rect l="l" t="t" r="r" b="b"/>
              <a:pathLst>
                <a:path w="1841" h="1580" extrusionOk="0">
                  <a:moveTo>
                    <a:pt x="1059" y="0"/>
                  </a:moveTo>
                  <a:cubicBezTo>
                    <a:pt x="358" y="0"/>
                    <a:pt x="0" y="847"/>
                    <a:pt x="503"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6"/>
            <p:cNvSpPr/>
            <p:nvPr/>
          </p:nvSpPr>
          <p:spPr>
            <a:xfrm>
              <a:off x="919180" y="1055181"/>
              <a:ext cx="27123" cy="23277"/>
            </a:xfrm>
            <a:custGeom>
              <a:avLst/>
              <a:gdLst/>
              <a:ahLst/>
              <a:cxnLst/>
              <a:rect l="l" t="t" r="r" b="b"/>
              <a:pathLst>
                <a:path w="1841" h="1580" extrusionOk="0">
                  <a:moveTo>
                    <a:pt x="1060" y="0"/>
                  </a:moveTo>
                  <a:cubicBezTo>
                    <a:pt x="358" y="0"/>
                    <a:pt x="1" y="847"/>
                    <a:pt x="504" y="1350"/>
                  </a:cubicBezTo>
                  <a:cubicBezTo>
                    <a:pt x="662" y="1508"/>
                    <a:pt x="858" y="1580"/>
                    <a:pt x="1050" y="1580"/>
                  </a:cubicBezTo>
                  <a:cubicBezTo>
                    <a:pt x="1453" y="1580"/>
                    <a:pt x="1840" y="1269"/>
                    <a:pt x="1840" y="794"/>
                  </a:cubicBezTo>
                  <a:cubicBezTo>
                    <a:pt x="1840"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6"/>
            <p:cNvSpPr/>
            <p:nvPr/>
          </p:nvSpPr>
          <p:spPr>
            <a:xfrm>
              <a:off x="1042226" y="1055181"/>
              <a:ext cx="27108" cy="23277"/>
            </a:xfrm>
            <a:custGeom>
              <a:avLst/>
              <a:gdLst/>
              <a:ahLst/>
              <a:cxnLst/>
              <a:rect l="l" t="t" r="r" b="b"/>
              <a:pathLst>
                <a:path w="1840" h="1580" extrusionOk="0">
                  <a:moveTo>
                    <a:pt x="1046" y="0"/>
                  </a:moveTo>
                  <a:cubicBezTo>
                    <a:pt x="344" y="0"/>
                    <a:pt x="0" y="847"/>
                    <a:pt x="490" y="1350"/>
                  </a:cubicBezTo>
                  <a:cubicBezTo>
                    <a:pt x="653" y="1508"/>
                    <a:pt x="851" y="1580"/>
                    <a:pt x="1046" y="1580"/>
                  </a:cubicBezTo>
                  <a:cubicBezTo>
                    <a:pt x="1452" y="1580"/>
                    <a:pt x="1840" y="1269"/>
                    <a:pt x="1840" y="794"/>
                  </a:cubicBezTo>
                  <a:cubicBezTo>
                    <a:pt x="1840" y="357"/>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6"/>
            <p:cNvSpPr/>
            <p:nvPr/>
          </p:nvSpPr>
          <p:spPr>
            <a:xfrm>
              <a:off x="1165066" y="1055181"/>
              <a:ext cx="27123" cy="23277"/>
            </a:xfrm>
            <a:custGeom>
              <a:avLst/>
              <a:gdLst/>
              <a:ahLst/>
              <a:cxnLst/>
              <a:rect l="l" t="t" r="r" b="b"/>
              <a:pathLst>
                <a:path w="1841" h="1580" extrusionOk="0">
                  <a:moveTo>
                    <a:pt x="1046" y="0"/>
                  </a:moveTo>
                  <a:cubicBezTo>
                    <a:pt x="345" y="0"/>
                    <a:pt x="0" y="847"/>
                    <a:pt x="490" y="1350"/>
                  </a:cubicBezTo>
                  <a:cubicBezTo>
                    <a:pt x="653" y="1508"/>
                    <a:pt x="852" y="1580"/>
                    <a:pt x="1046" y="1580"/>
                  </a:cubicBezTo>
                  <a:cubicBezTo>
                    <a:pt x="1453" y="1580"/>
                    <a:pt x="1840" y="1269"/>
                    <a:pt x="1840" y="794"/>
                  </a:cubicBezTo>
                  <a:cubicBezTo>
                    <a:pt x="1840" y="357"/>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6"/>
            <p:cNvSpPr/>
            <p:nvPr/>
          </p:nvSpPr>
          <p:spPr>
            <a:xfrm>
              <a:off x="1287905" y="1055181"/>
              <a:ext cx="27123" cy="23277"/>
            </a:xfrm>
            <a:custGeom>
              <a:avLst/>
              <a:gdLst/>
              <a:ahLst/>
              <a:cxnLst/>
              <a:rect l="l" t="t" r="r" b="b"/>
              <a:pathLst>
                <a:path w="1841" h="1580" extrusionOk="0">
                  <a:moveTo>
                    <a:pt x="1059" y="0"/>
                  </a:moveTo>
                  <a:cubicBezTo>
                    <a:pt x="358" y="0"/>
                    <a:pt x="1" y="847"/>
                    <a:pt x="504" y="1350"/>
                  </a:cubicBezTo>
                  <a:cubicBezTo>
                    <a:pt x="662" y="1508"/>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6"/>
            <p:cNvSpPr/>
            <p:nvPr/>
          </p:nvSpPr>
          <p:spPr>
            <a:xfrm>
              <a:off x="1410745" y="1055181"/>
              <a:ext cx="27123" cy="23277"/>
            </a:xfrm>
            <a:custGeom>
              <a:avLst/>
              <a:gdLst/>
              <a:ahLst/>
              <a:cxnLst/>
              <a:rect l="l" t="t" r="r" b="b"/>
              <a:pathLst>
                <a:path w="1841" h="1580" extrusionOk="0">
                  <a:moveTo>
                    <a:pt x="1060" y="0"/>
                  </a:moveTo>
                  <a:cubicBezTo>
                    <a:pt x="358" y="0"/>
                    <a:pt x="1" y="847"/>
                    <a:pt x="504" y="1350"/>
                  </a:cubicBezTo>
                  <a:cubicBezTo>
                    <a:pt x="662" y="1508"/>
                    <a:pt x="858" y="1580"/>
                    <a:pt x="1051" y="1580"/>
                  </a:cubicBezTo>
                  <a:cubicBezTo>
                    <a:pt x="1453" y="1580"/>
                    <a:pt x="1841" y="1269"/>
                    <a:pt x="1841" y="794"/>
                  </a:cubicBezTo>
                  <a:cubicBezTo>
                    <a:pt x="1841"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6"/>
            <p:cNvSpPr/>
            <p:nvPr/>
          </p:nvSpPr>
          <p:spPr>
            <a:xfrm>
              <a:off x="1533599" y="1055181"/>
              <a:ext cx="27314" cy="23277"/>
            </a:xfrm>
            <a:custGeom>
              <a:avLst/>
              <a:gdLst/>
              <a:ahLst/>
              <a:cxnLst/>
              <a:rect l="l" t="t" r="r" b="b"/>
              <a:pathLst>
                <a:path w="1854" h="1580" extrusionOk="0">
                  <a:moveTo>
                    <a:pt x="1072" y="0"/>
                  </a:moveTo>
                  <a:cubicBezTo>
                    <a:pt x="357" y="0"/>
                    <a:pt x="0" y="847"/>
                    <a:pt x="503" y="1350"/>
                  </a:cubicBezTo>
                  <a:cubicBezTo>
                    <a:pt x="662" y="1508"/>
                    <a:pt x="859" y="1580"/>
                    <a:pt x="1053" y="1580"/>
                  </a:cubicBezTo>
                  <a:cubicBezTo>
                    <a:pt x="1459" y="1580"/>
                    <a:pt x="1853" y="1269"/>
                    <a:pt x="1853" y="794"/>
                  </a:cubicBezTo>
                  <a:cubicBezTo>
                    <a:pt x="1853" y="357"/>
                    <a:pt x="1496" y="0"/>
                    <a:pt x="1072"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6"/>
            <p:cNvSpPr/>
            <p:nvPr/>
          </p:nvSpPr>
          <p:spPr>
            <a:xfrm>
              <a:off x="1656630" y="1055181"/>
              <a:ext cx="27123" cy="23277"/>
            </a:xfrm>
            <a:custGeom>
              <a:avLst/>
              <a:gdLst/>
              <a:ahLst/>
              <a:cxnLst/>
              <a:rect l="l" t="t" r="r" b="b"/>
              <a:pathLst>
                <a:path w="1841" h="1580" extrusionOk="0">
                  <a:moveTo>
                    <a:pt x="1059" y="0"/>
                  </a:moveTo>
                  <a:cubicBezTo>
                    <a:pt x="345" y="0"/>
                    <a:pt x="1" y="847"/>
                    <a:pt x="490" y="1350"/>
                  </a:cubicBezTo>
                  <a:cubicBezTo>
                    <a:pt x="653" y="1508"/>
                    <a:pt x="852" y="1580"/>
                    <a:pt x="1046"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6"/>
            <p:cNvSpPr/>
            <p:nvPr/>
          </p:nvSpPr>
          <p:spPr>
            <a:xfrm>
              <a:off x="304776" y="1178403"/>
              <a:ext cx="27108" cy="23174"/>
            </a:xfrm>
            <a:custGeom>
              <a:avLst/>
              <a:gdLst/>
              <a:ahLst/>
              <a:cxnLst/>
              <a:rect l="l" t="t" r="r" b="b"/>
              <a:pathLst>
                <a:path w="1840" h="1573" extrusionOk="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6"/>
            <p:cNvSpPr/>
            <p:nvPr/>
          </p:nvSpPr>
          <p:spPr>
            <a:xfrm>
              <a:off x="427616" y="1178403"/>
              <a:ext cx="27123" cy="23174"/>
            </a:xfrm>
            <a:custGeom>
              <a:avLst/>
              <a:gdLst/>
              <a:ahLst/>
              <a:cxnLst/>
              <a:rect l="l" t="t" r="r" b="b"/>
              <a:pathLst>
                <a:path w="1841" h="1573" extrusionOk="0">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6"/>
            <p:cNvSpPr/>
            <p:nvPr/>
          </p:nvSpPr>
          <p:spPr>
            <a:xfrm>
              <a:off x="550455" y="1178403"/>
              <a:ext cx="27314" cy="23248"/>
            </a:xfrm>
            <a:custGeom>
              <a:avLst/>
              <a:gdLst/>
              <a:ahLst/>
              <a:cxnLst/>
              <a:rect l="l" t="t" r="r" b="b"/>
              <a:pathLst>
                <a:path w="1854" h="1578" extrusionOk="0">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6"/>
            <p:cNvSpPr/>
            <p:nvPr/>
          </p:nvSpPr>
          <p:spPr>
            <a:xfrm>
              <a:off x="673501" y="1178403"/>
              <a:ext cx="27108" cy="23248"/>
            </a:xfrm>
            <a:custGeom>
              <a:avLst/>
              <a:gdLst/>
              <a:ahLst/>
              <a:cxnLst/>
              <a:rect l="l" t="t" r="r" b="b"/>
              <a:pathLst>
                <a:path w="1840" h="1578" extrusionOk="0">
                  <a:moveTo>
                    <a:pt x="1046" y="1"/>
                  </a:moveTo>
                  <a:cubicBezTo>
                    <a:pt x="344" y="1"/>
                    <a:pt x="0" y="848"/>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6"/>
            <p:cNvSpPr/>
            <p:nvPr/>
          </p:nvSpPr>
          <p:spPr>
            <a:xfrm>
              <a:off x="796341" y="1178403"/>
              <a:ext cx="27123" cy="23174"/>
            </a:xfrm>
            <a:custGeom>
              <a:avLst/>
              <a:gdLst/>
              <a:ahLst/>
              <a:cxnLst/>
              <a:rect l="l" t="t" r="r" b="b"/>
              <a:pathLst>
                <a:path w="1841" h="1573" extrusionOk="0">
                  <a:moveTo>
                    <a:pt x="1059" y="1"/>
                  </a:moveTo>
                  <a:cubicBezTo>
                    <a:pt x="358" y="1"/>
                    <a:pt x="0" y="848"/>
                    <a:pt x="503"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6"/>
            <p:cNvSpPr/>
            <p:nvPr/>
          </p:nvSpPr>
          <p:spPr>
            <a:xfrm>
              <a:off x="919180" y="1178403"/>
              <a:ext cx="27123" cy="23174"/>
            </a:xfrm>
            <a:custGeom>
              <a:avLst/>
              <a:gdLst/>
              <a:ahLst/>
              <a:cxnLst/>
              <a:rect l="l" t="t" r="r" b="b"/>
              <a:pathLst>
                <a:path w="1841" h="1573" extrusionOk="0">
                  <a:moveTo>
                    <a:pt x="1060" y="1"/>
                  </a:moveTo>
                  <a:cubicBezTo>
                    <a:pt x="358" y="1"/>
                    <a:pt x="1" y="848"/>
                    <a:pt x="504" y="1337"/>
                  </a:cubicBezTo>
                  <a:cubicBezTo>
                    <a:pt x="662" y="1500"/>
                    <a:pt x="858" y="1573"/>
                    <a:pt x="1051" y="1573"/>
                  </a:cubicBezTo>
                  <a:cubicBezTo>
                    <a:pt x="1453" y="1573"/>
                    <a:pt x="1840" y="1256"/>
                    <a:pt x="1840"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6"/>
            <p:cNvSpPr/>
            <p:nvPr/>
          </p:nvSpPr>
          <p:spPr>
            <a:xfrm>
              <a:off x="1042226" y="1178403"/>
              <a:ext cx="27108" cy="23174"/>
            </a:xfrm>
            <a:custGeom>
              <a:avLst/>
              <a:gdLst/>
              <a:ahLst/>
              <a:cxnLst/>
              <a:rect l="l" t="t" r="r" b="b"/>
              <a:pathLst>
                <a:path w="1840" h="1573" extrusionOk="0">
                  <a:moveTo>
                    <a:pt x="1046" y="1"/>
                  </a:moveTo>
                  <a:cubicBezTo>
                    <a:pt x="344"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6"/>
            <p:cNvSpPr/>
            <p:nvPr/>
          </p:nvSpPr>
          <p:spPr>
            <a:xfrm>
              <a:off x="1165066" y="1178403"/>
              <a:ext cx="27123" cy="23174"/>
            </a:xfrm>
            <a:custGeom>
              <a:avLst/>
              <a:gdLst/>
              <a:ahLst/>
              <a:cxnLst/>
              <a:rect l="l" t="t" r="r" b="b"/>
              <a:pathLst>
                <a:path w="1841" h="1573" extrusionOk="0">
                  <a:moveTo>
                    <a:pt x="1046" y="1"/>
                  </a:moveTo>
                  <a:cubicBezTo>
                    <a:pt x="345"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6"/>
            <p:cNvSpPr/>
            <p:nvPr/>
          </p:nvSpPr>
          <p:spPr>
            <a:xfrm>
              <a:off x="1287905" y="1178403"/>
              <a:ext cx="27123" cy="23174"/>
            </a:xfrm>
            <a:custGeom>
              <a:avLst/>
              <a:gdLst/>
              <a:ahLst/>
              <a:cxnLst/>
              <a:rect l="l" t="t" r="r" b="b"/>
              <a:pathLst>
                <a:path w="1841" h="1573" extrusionOk="0">
                  <a:moveTo>
                    <a:pt x="1059" y="1"/>
                  </a:moveTo>
                  <a:cubicBezTo>
                    <a:pt x="358" y="1"/>
                    <a:pt x="1" y="848"/>
                    <a:pt x="504"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6"/>
            <p:cNvSpPr/>
            <p:nvPr/>
          </p:nvSpPr>
          <p:spPr>
            <a:xfrm>
              <a:off x="1410745" y="1178403"/>
              <a:ext cx="27123" cy="23174"/>
            </a:xfrm>
            <a:custGeom>
              <a:avLst/>
              <a:gdLst/>
              <a:ahLst/>
              <a:cxnLst/>
              <a:rect l="l" t="t" r="r" b="b"/>
              <a:pathLst>
                <a:path w="1841" h="1573" extrusionOk="0">
                  <a:moveTo>
                    <a:pt x="1060" y="1"/>
                  </a:moveTo>
                  <a:cubicBezTo>
                    <a:pt x="358" y="1"/>
                    <a:pt x="1" y="848"/>
                    <a:pt x="504" y="1337"/>
                  </a:cubicBezTo>
                  <a:cubicBezTo>
                    <a:pt x="662" y="1500"/>
                    <a:pt x="858" y="1573"/>
                    <a:pt x="1051" y="1573"/>
                  </a:cubicBezTo>
                  <a:cubicBezTo>
                    <a:pt x="1453" y="1573"/>
                    <a:pt x="1841" y="1256"/>
                    <a:pt x="1841" y="782"/>
                  </a:cubicBezTo>
                  <a:cubicBezTo>
                    <a:pt x="1841"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6"/>
            <p:cNvSpPr/>
            <p:nvPr/>
          </p:nvSpPr>
          <p:spPr>
            <a:xfrm>
              <a:off x="1533644" y="1178403"/>
              <a:ext cx="27270" cy="23174"/>
            </a:xfrm>
            <a:custGeom>
              <a:avLst/>
              <a:gdLst/>
              <a:ahLst/>
              <a:cxnLst/>
              <a:rect l="l" t="t" r="r" b="b"/>
              <a:pathLst>
                <a:path w="1851" h="1573" extrusionOk="0">
                  <a:moveTo>
                    <a:pt x="1053" y="1"/>
                  </a:moveTo>
                  <a:cubicBezTo>
                    <a:pt x="349" y="1"/>
                    <a:pt x="1" y="851"/>
                    <a:pt x="500" y="1337"/>
                  </a:cubicBezTo>
                  <a:cubicBezTo>
                    <a:pt x="659" y="1500"/>
                    <a:pt x="856" y="1573"/>
                    <a:pt x="1050" y="1573"/>
                  </a:cubicBezTo>
                  <a:cubicBezTo>
                    <a:pt x="1457" y="1573"/>
                    <a:pt x="1850" y="1256"/>
                    <a:pt x="1850" y="782"/>
                  </a:cubicBezTo>
                  <a:cubicBezTo>
                    <a:pt x="1850" y="358"/>
                    <a:pt x="1493" y="1"/>
                    <a:pt x="1069" y="1"/>
                  </a:cubicBezTo>
                  <a:cubicBezTo>
                    <a:pt x="1064" y="1"/>
                    <a:pt x="1058" y="1"/>
                    <a:pt x="105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6"/>
            <p:cNvSpPr/>
            <p:nvPr/>
          </p:nvSpPr>
          <p:spPr>
            <a:xfrm>
              <a:off x="1656630" y="1178403"/>
              <a:ext cx="27123" cy="23248"/>
            </a:xfrm>
            <a:custGeom>
              <a:avLst/>
              <a:gdLst/>
              <a:ahLst/>
              <a:cxnLst/>
              <a:rect l="l" t="t" r="r" b="b"/>
              <a:pathLst>
                <a:path w="1841" h="1578" extrusionOk="0">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6"/>
            <p:cNvSpPr/>
            <p:nvPr/>
          </p:nvSpPr>
          <p:spPr>
            <a:xfrm>
              <a:off x="304776" y="1301626"/>
              <a:ext cx="27108" cy="23189"/>
            </a:xfrm>
            <a:custGeom>
              <a:avLst/>
              <a:gdLst/>
              <a:ahLst/>
              <a:cxnLst/>
              <a:rect l="l" t="t" r="r" b="b"/>
              <a:pathLst>
                <a:path w="1840" h="1574" extrusionOk="0">
                  <a:moveTo>
                    <a:pt x="1082" y="1"/>
                  </a:moveTo>
                  <a:cubicBezTo>
                    <a:pt x="1074" y="1"/>
                    <a:pt x="1067" y="1"/>
                    <a:pt x="1059" y="1"/>
                  </a:cubicBezTo>
                  <a:cubicBezTo>
                    <a:pt x="358" y="1"/>
                    <a:pt x="0" y="848"/>
                    <a:pt x="490" y="1338"/>
                  </a:cubicBezTo>
                  <a:cubicBezTo>
                    <a:pt x="653" y="1501"/>
                    <a:pt x="852" y="1574"/>
                    <a:pt x="1046" y="1574"/>
                  </a:cubicBezTo>
                  <a:cubicBezTo>
                    <a:pt x="1453" y="1574"/>
                    <a:pt x="1840" y="1257"/>
                    <a:pt x="1840" y="782"/>
                  </a:cubicBezTo>
                  <a:cubicBezTo>
                    <a:pt x="1840" y="353"/>
                    <a:pt x="1495" y="1"/>
                    <a:pt x="1082"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6"/>
            <p:cNvSpPr/>
            <p:nvPr/>
          </p:nvSpPr>
          <p:spPr>
            <a:xfrm>
              <a:off x="427616" y="1301626"/>
              <a:ext cx="27123" cy="23189"/>
            </a:xfrm>
            <a:custGeom>
              <a:avLst/>
              <a:gdLst/>
              <a:ahLst/>
              <a:cxnLst/>
              <a:rect l="l" t="t" r="r" b="b"/>
              <a:pathLst>
                <a:path w="1841" h="1574" extrusionOk="0">
                  <a:moveTo>
                    <a:pt x="1083" y="1"/>
                  </a:moveTo>
                  <a:cubicBezTo>
                    <a:pt x="1075" y="1"/>
                    <a:pt x="1067" y="1"/>
                    <a:pt x="1059" y="1"/>
                  </a:cubicBezTo>
                  <a:cubicBezTo>
                    <a:pt x="358" y="1"/>
                    <a:pt x="1" y="848"/>
                    <a:pt x="503" y="1338"/>
                  </a:cubicBezTo>
                  <a:cubicBezTo>
                    <a:pt x="662" y="1501"/>
                    <a:pt x="858" y="1574"/>
                    <a:pt x="1051" y="1574"/>
                  </a:cubicBezTo>
                  <a:cubicBezTo>
                    <a:pt x="1453" y="1574"/>
                    <a:pt x="1840" y="1257"/>
                    <a:pt x="1840" y="782"/>
                  </a:cubicBezTo>
                  <a:cubicBezTo>
                    <a:pt x="1840" y="353"/>
                    <a:pt x="1508"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6"/>
            <p:cNvSpPr/>
            <p:nvPr/>
          </p:nvSpPr>
          <p:spPr>
            <a:xfrm>
              <a:off x="550455" y="1301626"/>
              <a:ext cx="27314" cy="23189"/>
            </a:xfrm>
            <a:custGeom>
              <a:avLst/>
              <a:gdLst/>
              <a:ahLst/>
              <a:cxnLst/>
              <a:rect l="l" t="t" r="r" b="b"/>
              <a:pathLst>
                <a:path w="1854" h="1574" extrusionOk="0">
                  <a:moveTo>
                    <a:pt x="1083" y="1"/>
                  </a:moveTo>
                  <a:cubicBezTo>
                    <a:pt x="1075" y="1"/>
                    <a:pt x="1067" y="1"/>
                    <a:pt x="1060" y="1"/>
                  </a:cubicBezTo>
                  <a:cubicBezTo>
                    <a:pt x="358" y="1"/>
                    <a:pt x="1" y="848"/>
                    <a:pt x="504" y="1338"/>
                  </a:cubicBezTo>
                  <a:cubicBezTo>
                    <a:pt x="662" y="1501"/>
                    <a:pt x="860" y="1574"/>
                    <a:pt x="1054" y="1574"/>
                  </a:cubicBezTo>
                  <a:cubicBezTo>
                    <a:pt x="1460" y="1574"/>
                    <a:pt x="1854" y="1257"/>
                    <a:pt x="1854" y="782"/>
                  </a:cubicBezTo>
                  <a:cubicBezTo>
                    <a:pt x="1854"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6"/>
            <p:cNvSpPr/>
            <p:nvPr/>
          </p:nvSpPr>
          <p:spPr>
            <a:xfrm>
              <a:off x="673545" y="1301626"/>
              <a:ext cx="27064" cy="23189"/>
            </a:xfrm>
            <a:custGeom>
              <a:avLst/>
              <a:gdLst/>
              <a:ahLst/>
              <a:cxnLst/>
              <a:rect l="l" t="t" r="r" b="b"/>
              <a:pathLst>
                <a:path w="1837" h="1574" extrusionOk="0">
                  <a:moveTo>
                    <a:pt x="1066" y="1"/>
                  </a:moveTo>
                  <a:cubicBezTo>
                    <a:pt x="1059" y="1"/>
                    <a:pt x="1051" y="1"/>
                    <a:pt x="1043" y="1"/>
                  </a:cubicBezTo>
                  <a:cubicBezTo>
                    <a:pt x="1037" y="1"/>
                    <a:pt x="1032" y="1"/>
                    <a:pt x="1027" y="1"/>
                  </a:cubicBezTo>
                  <a:cubicBezTo>
                    <a:pt x="336" y="1"/>
                    <a:pt x="1" y="852"/>
                    <a:pt x="487" y="1338"/>
                  </a:cubicBezTo>
                  <a:cubicBezTo>
                    <a:pt x="650" y="1501"/>
                    <a:pt x="849" y="1574"/>
                    <a:pt x="1043" y="1574"/>
                  </a:cubicBezTo>
                  <a:cubicBezTo>
                    <a:pt x="1450" y="1574"/>
                    <a:pt x="1837" y="1257"/>
                    <a:pt x="1837" y="782"/>
                  </a:cubicBezTo>
                  <a:cubicBezTo>
                    <a:pt x="1837" y="353"/>
                    <a:pt x="1492" y="1"/>
                    <a:pt x="106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6"/>
            <p:cNvSpPr/>
            <p:nvPr/>
          </p:nvSpPr>
          <p:spPr>
            <a:xfrm>
              <a:off x="796341" y="1301626"/>
              <a:ext cx="27123" cy="23189"/>
            </a:xfrm>
            <a:custGeom>
              <a:avLst/>
              <a:gdLst/>
              <a:ahLst/>
              <a:cxnLst/>
              <a:rect l="l" t="t" r="r" b="b"/>
              <a:pathLst>
                <a:path w="1841" h="1574" extrusionOk="0">
                  <a:moveTo>
                    <a:pt x="1083" y="1"/>
                  </a:moveTo>
                  <a:cubicBezTo>
                    <a:pt x="1075" y="1"/>
                    <a:pt x="1067" y="1"/>
                    <a:pt x="1059" y="1"/>
                  </a:cubicBezTo>
                  <a:cubicBezTo>
                    <a:pt x="358" y="1"/>
                    <a:pt x="0" y="848"/>
                    <a:pt x="503" y="1338"/>
                  </a:cubicBezTo>
                  <a:cubicBezTo>
                    <a:pt x="662" y="1501"/>
                    <a:pt x="858" y="1574"/>
                    <a:pt x="1051" y="1574"/>
                  </a:cubicBezTo>
                  <a:cubicBezTo>
                    <a:pt x="1453" y="1574"/>
                    <a:pt x="1840" y="1257"/>
                    <a:pt x="1840" y="782"/>
                  </a:cubicBezTo>
                  <a:cubicBezTo>
                    <a:pt x="1840" y="353"/>
                    <a:pt x="1508"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6"/>
            <p:cNvSpPr/>
            <p:nvPr/>
          </p:nvSpPr>
          <p:spPr>
            <a:xfrm>
              <a:off x="919180" y="1301626"/>
              <a:ext cx="27123" cy="23189"/>
            </a:xfrm>
            <a:custGeom>
              <a:avLst/>
              <a:gdLst/>
              <a:ahLst/>
              <a:cxnLst/>
              <a:rect l="l" t="t" r="r" b="b"/>
              <a:pathLst>
                <a:path w="1841" h="1574" extrusionOk="0">
                  <a:moveTo>
                    <a:pt x="1083" y="1"/>
                  </a:moveTo>
                  <a:cubicBezTo>
                    <a:pt x="1075" y="1"/>
                    <a:pt x="1067" y="1"/>
                    <a:pt x="1060" y="1"/>
                  </a:cubicBezTo>
                  <a:cubicBezTo>
                    <a:pt x="358" y="1"/>
                    <a:pt x="1" y="848"/>
                    <a:pt x="504" y="1338"/>
                  </a:cubicBezTo>
                  <a:cubicBezTo>
                    <a:pt x="662" y="1501"/>
                    <a:pt x="858" y="1574"/>
                    <a:pt x="1051" y="1574"/>
                  </a:cubicBezTo>
                  <a:cubicBezTo>
                    <a:pt x="1453" y="1574"/>
                    <a:pt x="1840" y="1257"/>
                    <a:pt x="1840" y="782"/>
                  </a:cubicBezTo>
                  <a:cubicBezTo>
                    <a:pt x="1840"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6"/>
            <p:cNvSpPr/>
            <p:nvPr/>
          </p:nvSpPr>
          <p:spPr>
            <a:xfrm>
              <a:off x="1042226" y="1301626"/>
              <a:ext cx="27108" cy="23189"/>
            </a:xfrm>
            <a:custGeom>
              <a:avLst/>
              <a:gdLst/>
              <a:ahLst/>
              <a:cxnLst/>
              <a:rect l="l" t="t" r="r" b="b"/>
              <a:pathLst>
                <a:path w="1840" h="1574" extrusionOk="0">
                  <a:moveTo>
                    <a:pt x="1069" y="1"/>
                  </a:moveTo>
                  <a:cubicBezTo>
                    <a:pt x="1061" y="1"/>
                    <a:pt x="1054" y="1"/>
                    <a:pt x="1046" y="1"/>
                  </a:cubicBezTo>
                  <a:cubicBezTo>
                    <a:pt x="344" y="1"/>
                    <a:pt x="0" y="848"/>
                    <a:pt x="490" y="1338"/>
                  </a:cubicBezTo>
                  <a:cubicBezTo>
                    <a:pt x="648" y="1501"/>
                    <a:pt x="846" y="1574"/>
                    <a:pt x="1040" y="1574"/>
                  </a:cubicBezTo>
                  <a:cubicBezTo>
                    <a:pt x="1446" y="1574"/>
                    <a:pt x="1840" y="1257"/>
                    <a:pt x="1840" y="782"/>
                  </a:cubicBezTo>
                  <a:cubicBezTo>
                    <a:pt x="1840" y="353"/>
                    <a:pt x="1495" y="1"/>
                    <a:pt x="106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6"/>
            <p:cNvSpPr/>
            <p:nvPr/>
          </p:nvSpPr>
          <p:spPr>
            <a:xfrm>
              <a:off x="1165066" y="1301626"/>
              <a:ext cx="27123" cy="23189"/>
            </a:xfrm>
            <a:custGeom>
              <a:avLst/>
              <a:gdLst/>
              <a:ahLst/>
              <a:cxnLst/>
              <a:rect l="l" t="t" r="r" b="b"/>
              <a:pathLst>
                <a:path w="1841" h="1574" extrusionOk="0">
                  <a:moveTo>
                    <a:pt x="1069" y="1"/>
                  </a:moveTo>
                  <a:cubicBezTo>
                    <a:pt x="1062" y="1"/>
                    <a:pt x="1054" y="1"/>
                    <a:pt x="1046" y="1"/>
                  </a:cubicBezTo>
                  <a:cubicBezTo>
                    <a:pt x="345" y="1"/>
                    <a:pt x="0" y="848"/>
                    <a:pt x="490" y="1338"/>
                  </a:cubicBezTo>
                  <a:cubicBezTo>
                    <a:pt x="653" y="1501"/>
                    <a:pt x="852" y="1574"/>
                    <a:pt x="1046" y="1574"/>
                  </a:cubicBezTo>
                  <a:cubicBezTo>
                    <a:pt x="1453" y="1574"/>
                    <a:pt x="1840" y="1257"/>
                    <a:pt x="1840" y="782"/>
                  </a:cubicBezTo>
                  <a:cubicBezTo>
                    <a:pt x="1840" y="353"/>
                    <a:pt x="1496" y="1"/>
                    <a:pt x="106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6"/>
            <p:cNvSpPr/>
            <p:nvPr/>
          </p:nvSpPr>
          <p:spPr>
            <a:xfrm>
              <a:off x="1287905" y="1301626"/>
              <a:ext cx="27123" cy="23189"/>
            </a:xfrm>
            <a:custGeom>
              <a:avLst/>
              <a:gdLst/>
              <a:ahLst/>
              <a:cxnLst/>
              <a:rect l="l" t="t" r="r" b="b"/>
              <a:pathLst>
                <a:path w="1841" h="1574" extrusionOk="0">
                  <a:moveTo>
                    <a:pt x="1083" y="1"/>
                  </a:moveTo>
                  <a:cubicBezTo>
                    <a:pt x="1075" y="1"/>
                    <a:pt x="1067" y="1"/>
                    <a:pt x="1059" y="1"/>
                  </a:cubicBezTo>
                  <a:cubicBezTo>
                    <a:pt x="358" y="1"/>
                    <a:pt x="1" y="848"/>
                    <a:pt x="504" y="1338"/>
                  </a:cubicBezTo>
                  <a:cubicBezTo>
                    <a:pt x="662" y="1501"/>
                    <a:pt x="858" y="1574"/>
                    <a:pt x="1051" y="1574"/>
                  </a:cubicBezTo>
                  <a:cubicBezTo>
                    <a:pt x="1453" y="1574"/>
                    <a:pt x="1840" y="1257"/>
                    <a:pt x="1840" y="782"/>
                  </a:cubicBezTo>
                  <a:cubicBezTo>
                    <a:pt x="1840"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6"/>
            <p:cNvSpPr/>
            <p:nvPr/>
          </p:nvSpPr>
          <p:spPr>
            <a:xfrm>
              <a:off x="1410745" y="1301626"/>
              <a:ext cx="27123" cy="23189"/>
            </a:xfrm>
            <a:custGeom>
              <a:avLst/>
              <a:gdLst/>
              <a:ahLst/>
              <a:cxnLst/>
              <a:rect l="l" t="t" r="r" b="b"/>
              <a:pathLst>
                <a:path w="1841" h="1574" extrusionOk="0">
                  <a:moveTo>
                    <a:pt x="1083" y="1"/>
                  </a:moveTo>
                  <a:cubicBezTo>
                    <a:pt x="1075" y="1"/>
                    <a:pt x="1068" y="1"/>
                    <a:pt x="1060" y="1"/>
                  </a:cubicBezTo>
                  <a:cubicBezTo>
                    <a:pt x="358" y="1"/>
                    <a:pt x="1" y="848"/>
                    <a:pt x="504" y="1338"/>
                  </a:cubicBezTo>
                  <a:cubicBezTo>
                    <a:pt x="662" y="1501"/>
                    <a:pt x="858" y="1574"/>
                    <a:pt x="1051" y="1574"/>
                  </a:cubicBezTo>
                  <a:cubicBezTo>
                    <a:pt x="1453" y="1574"/>
                    <a:pt x="1841" y="1257"/>
                    <a:pt x="1841" y="782"/>
                  </a:cubicBezTo>
                  <a:cubicBezTo>
                    <a:pt x="1841"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6"/>
            <p:cNvSpPr/>
            <p:nvPr/>
          </p:nvSpPr>
          <p:spPr>
            <a:xfrm>
              <a:off x="1533599" y="1301641"/>
              <a:ext cx="27314" cy="23174"/>
            </a:xfrm>
            <a:custGeom>
              <a:avLst/>
              <a:gdLst/>
              <a:ahLst/>
              <a:cxnLst/>
              <a:rect l="l" t="t" r="r" b="b"/>
              <a:pathLst>
                <a:path w="1854" h="1573" extrusionOk="0">
                  <a:moveTo>
                    <a:pt x="1059" y="0"/>
                  </a:moveTo>
                  <a:cubicBezTo>
                    <a:pt x="357" y="0"/>
                    <a:pt x="0" y="847"/>
                    <a:pt x="503" y="1337"/>
                  </a:cubicBezTo>
                  <a:cubicBezTo>
                    <a:pt x="666" y="1500"/>
                    <a:pt x="865" y="1573"/>
                    <a:pt x="1059" y="1573"/>
                  </a:cubicBezTo>
                  <a:cubicBezTo>
                    <a:pt x="1466" y="1573"/>
                    <a:pt x="1853" y="1256"/>
                    <a:pt x="1853" y="781"/>
                  </a:cubicBezTo>
                  <a:cubicBezTo>
                    <a:pt x="1853" y="344"/>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6"/>
            <p:cNvSpPr/>
            <p:nvPr/>
          </p:nvSpPr>
          <p:spPr>
            <a:xfrm>
              <a:off x="1656689" y="1301626"/>
              <a:ext cx="27064" cy="23189"/>
            </a:xfrm>
            <a:custGeom>
              <a:avLst/>
              <a:gdLst/>
              <a:ahLst/>
              <a:cxnLst/>
              <a:rect l="l" t="t" r="r" b="b"/>
              <a:pathLst>
                <a:path w="1837" h="1574" extrusionOk="0">
                  <a:moveTo>
                    <a:pt x="1078" y="1"/>
                  </a:moveTo>
                  <a:cubicBezTo>
                    <a:pt x="1071" y="1"/>
                    <a:pt x="1063" y="1"/>
                    <a:pt x="1055" y="1"/>
                  </a:cubicBezTo>
                  <a:cubicBezTo>
                    <a:pt x="1050" y="1"/>
                    <a:pt x="1045" y="1"/>
                    <a:pt x="1039" y="1"/>
                  </a:cubicBezTo>
                  <a:cubicBezTo>
                    <a:pt x="336" y="1"/>
                    <a:pt x="0" y="852"/>
                    <a:pt x="486" y="1338"/>
                  </a:cubicBezTo>
                  <a:cubicBezTo>
                    <a:pt x="649" y="1501"/>
                    <a:pt x="848" y="1574"/>
                    <a:pt x="1043" y="1574"/>
                  </a:cubicBezTo>
                  <a:cubicBezTo>
                    <a:pt x="1449" y="1574"/>
                    <a:pt x="1836" y="1257"/>
                    <a:pt x="1836" y="782"/>
                  </a:cubicBezTo>
                  <a:cubicBezTo>
                    <a:pt x="1836" y="353"/>
                    <a:pt x="1492" y="1"/>
                    <a:pt x="1078"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6"/>
            <p:cNvSpPr/>
            <p:nvPr/>
          </p:nvSpPr>
          <p:spPr>
            <a:xfrm>
              <a:off x="304776" y="1424672"/>
              <a:ext cx="27108" cy="23292"/>
            </a:xfrm>
            <a:custGeom>
              <a:avLst/>
              <a:gdLst/>
              <a:ahLst/>
              <a:cxnLst/>
              <a:rect l="l" t="t" r="r" b="b"/>
              <a:pathLst>
                <a:path w="1840" h="1581" extrusionOk="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6"/>
            <p:cNvSpPr/>
            <p:nvPr/>
          </p:nvSpPr>
          <p:spPr>
            <a:xfrm>
              <a:off x="427616" y="1424672"/>
              <a:ext cx="27123" cy="23292"/>
            </a:xfrm>
            <a:custGeom>
              <a:avLst/>
              <a:gdLst/>
              <a:ahLst/>
              <a:cxnLst/>
              <a:rect l="l" t="t" r="r" b="b"/>
              <a:pathLst>
                <a:path w="1841" h="1581" extrusionOk="0">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6"/>
            <p:cNvSpPr/>
            <p:nvPr/>
          </p:nvSpPr>
          <p:spPr>
            <a:xfrm>
              <a:off x="550455" y="1424672"/>
              <a:ext cx="27314" cy="23380"/>
            </a:xfrm>
            <a:custGeom>
              <a:avLst/>
              <a:gdLst/>
              <a:ahLst/>
              <a:cxnLst/>
              <a:rect l="l" t="t" r="r" b="b"/>
              <a:pathLst>
                <a:path w="1854" h="1587" extrusionOk="0">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6"/>
            <p:cNvSpPr/>
            <p:nvPr/>
          </p:nvSpPr>
          <p:spPr>
            <a:xfrm>
              <a:off x="673310" y="1424672"/>
              <a:ext cx="27299" cy="23380"/>
            </a:xfrm>
            <a:custGeom>
              <a:avLst/>
              <a:gdLst/>
              <a:ahLst/>
              <a:cxnLst/>
              <a:rect l="l" t="t" r="r" b="b"/>
              <a:pathLst>
                <a:path w="1853" h="1587" extrusionOk="0">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6"/>
            <p:cNvSpPr/>
            <p:nvPr/>
          </p:nvSpPr>
          <p:spPr>
            <a:xfrm>
              <a:off x="796341" y="1424672"/>
              <a:ext cx="27123" cy="23292"/>
            </a:xfrm>
            <a:custGeom>
              <a:avLst/>
              <a:gdLst/>
              <a:ahLst/>
              <a:cxnLst/>
              <a:rect l="l" t="t" r="r" b="b"/>
              <a:pathLst>
                <a:path w="1841" h="1581" extrusionOk="0">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6"/>
            <p:cNvSpPr/>
            <p:nvPr/>
          </p:nvSpPr>
          <p:spPr>
            <a:xfrm>
              <a:off x="919180" y="1424672"/>
              <a:ext cx="27123" cy="23292"/>
            </a:xfrm>
            <a:custGeom>
              <a:avLst/>
              <a:gdLst/>
              <a:ahLst/>
              <a:cxnLst/>
              <a:rect l="l" t="t" r="r" b="b"/>
              <a:pathLst>
                <a:path w="1841" h="1581" extrusionOk="0">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6"/>
            <p:cNvSpPr/>
            <p:nvPr/>
          </p:nvSpPr>
          <p:spPr>
            <a:xfrm>
              <a:off x="1042226" y="1424672"/>
              <a:ext cx="27108" cy="23292"/>
            </a:xfrm>
            <a:custGeom>
              <a:avLst/>
              <a:gdLst/>
              <a:ahLst/>
              <a:cxnLst/>
              <a:rect l="l" t="t" r="r" b="b"/>
              <a:pathLst>
                <a:path w="1840" h="1581" extrusionOk="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6"/>
            <p:cNvSpPr/>
            <p:nvPr/>
          </p:nvSpPr>
          <p:spPr>
            <a:xfrm>
              <a:off x="1165066" y="1424672"/>
              <a:ext cx="27123" cy="23292"/>
            </a:xfrm>
            <a:custGeom>
              <a:avLst/>
              <a:gdLst/>
              <a:ahLst/>
              <a:cxnLst/>
              <a:rect l="l" t="t" r="r" b="b"/>
              <a:pathLst>
                <a:path w="1841" h="1581" extrusionOk="0">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6"/>
            <p:cNvSpPr/>
            <p:nvPr/>
          </p:nvSpPr>
          <p:spPr>
            <a:xfrm>
              <a:off x="1287905" y="1424672"/>
              <a:ext cx="27123" cy="23292"/>
            </a:xfrm>
            <a:custGeom>
              <a:avLst/>
              <a:gdLst/>
              <a:ahLst/>
              <a:cxnLst/>
              <a:rect l="l" t="t" r="r" b="b"/>
              <a:pathLst>
                <a:path w="1841" h="1581" extrusionOk="0">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6"/>
            <p:cNvSpPr/>
            <p:nvPr/>
          </p:nvSpPr>
          <p:spPr>
            <a:xfrm>
              <a:off x="1410745" y="1424672"/>
              <a:ext cx="27123" cy="23292"/>
            </a:xfrm>
            <a:custGeom>
              <a:avLst/>
              <a:gdLst/>
              <a:ahLst/>
              <a:cxnLst/>
              <a:rect l="l" t="t" r="r" b="b"/>
              <a:pathLst>
                <a:path w="1841" h="1581" extrusionOk="0">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6"/>
            <p:cNvSpPr/>
            <p:nvPr/>
          </p:nvSpPr>
          <p:spPr>
            <a:xfrm>
              <a:off x="1533599" y="1424672"/>
              <a:ext cx="27314" cy="23380"/>
            </a:xfrm>
            <a:custGeom>
              <a:avLst/>
              <a:gdLst/>
              <a:ahLst/>
              <a:cxnLst/>
              <a:rect l="l" t="t" r="r" b="b"/>
              <a:pathLst>
                <a:path w="1854" h="1587" extrusionOk="0">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6"/>
            <p:cNvSpPr/>
            <p:nvPr/>
          </p:nvSpPr>
          <p:spPr>
            <a:xfrm>
              <a:off x="1656630" y="1424672"/>
              <a:ext cx="27123" cy="23380"/>
            </a:xfrm>
            <a:custGeom>
              <a:avLst/>
              <a:gdLst/>
              <a:ahLst/>
              <a:cxnLst/>
              <a:rect l="l" t="t" r="r" b="b"/>
              <a:pathLst>
                <a:path w="1841" h="1587" extrusionOk="0">
                  <a:moveTo>
                    <a:pt x="1059" y="1"/>
                  </a:moveTo>
                  <a:cubicBezTo>
                    <a:pt x="345" y="1"/>
                    <a:pt x="1" y="861"/>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6"/>
            <p:cNvSpPr/>
            <p:nvPr/>
          </p:nvSpPr>
          <p:spPr>
            <a:xfrm>
              <a:off x="304776" y="1547909"/>
              <a:ext cx="27108" cy="23277"/>
            </a:xfrm>
            <a:custGeom>
              <a:avLst/>
              <a:gdLst/>
              <a:ahLst/>
              <a:cxnLst/>
              <a:rect l="l" t="t" r="r" b="b"/>
              <a:pathLst>
                <a:path w="1840" h="1580" extrusionOk="0">
                  <a:moveTo>
                    <a:pt x="1059" y="0"/>
                  </a:moveTo>
                  <a:cubicBezTo>
                    <a:pt x="344" y="0"/>
                    <a:pt x="0" y="847"/>
                    <a:pt x="490" y="1350"/>
                  </a:cubicBezTo>
                  <a:cubicBezTo>
                    <a:pt x="653" y="1509"/>
                    <a:pt x="851" y="1580"/>
                    <a:pt x="1046" y="1580"/>
                  </a:cubicBezTo>
                  <a:cubicBezTo>
                    <a:pt x="1452" y="1580"/>
                    <a:pt x="1840" y="1269"/>
                    <a:pt x="1840" y="794"/>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6"/>
            <p:cNvSpPr/>
            <p:nvPr/>
          </p:nvSpPr>
          <p:spPr>
            <a:xfrm>
              <a:off x="427616" y="1547909"/>
              <a:ext cx="27123" cy="23277"/>
            </a:xfrm>
            <a:custGeom>
              <a:avLst/>
              <a:gdLst/>
              <a:ahLst/>
              <a:cxnLst/>
              <a:rect l="l" t="t" r="r" b="b"/>
              <a:pathLst>
                <a:path w="1841" h="1580" extrusionOk="0">
                  <a:moveTo>
                    <a:pt x="1059" y="0"/>
                  </a:moveTo>
                  <a:cubicBezTo>
                    <a:pt x="358" y="0"/>
                    <a:pt x="1" y="847"/>
                    <a:pt x="503" y="1350"/>
                  </a:cubicBezTo>
                  <a:cubicBezTo>
                    <a:pt x="662" y="1509"/>
                    <a:pt x="858" y="1580"/>
                    <a:pt x="1050" y="1580"/>
                  </a:cubicBezTo>
                  <a:cubicBezTo>
                    <a:pt x="1453" y="1580"/>
                    <a:pt x="1840" y="1269"/>
                    <a:pt x="1840" y="794"/>
                  </a:cubicBezTo>
                  <a:cubicBezTo>
                    <a:pt x="1840" y="358"/>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6"/>
            <p:cNvSpPr/>
            <p:nvPr/>
          </p:nvSpPr>
          <p:spPr>
            <a:xfrm>
              <a:off x="550455" y="1547909"/>
              <a:ext cx="27314" cy="23277"/>
            </a:xfrm>
            <a:custGeom>
              <a:avLst/>
              <a:gdLst/>
              <a:ahLst/>
              <a:cxnLst/>
              <a:rect l="l" t="t" r="r" b="b"/>
              <a:pathLst>
                <a:path w="1854" h="1580" extrusionOk="0">
                  <a:moveTo>
                    <a:pt x="1060" y="0"/>
                  </a:moveTo>
                  <a:cubicBezTo>
                    <a:pt x="358" y="0"/>
                    <a:pt x="1" y="847"/>
                    <a:pt x="504" y="1350"/>
                  </a:cubicBezTo>
                  <a:cubicBezTo>
                    <a:pt x="666" y="1509"/>
                    <a:pt x="865" y="1580"/>
                    <a:pt x="1060" y="1580"/>
                  </a:cubicBezTo>
                  <a:cubicBezTo>
                    <a:pt x="1466" y="1580"/>
                    <a:pt x="1854" y="1269"/>
                    <a:pt x="1854" y="794"/>
                  </a:cubicBezTo>
                  <a:cubicBezTo>
                    <a:pt x="1854"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6"/>
            <p:cNvSpPr/>
            <p:nvPr/>
          </p:nvSpPr>
          <p:spPr>
            <a:xfrm>
              <a:off x="673310" y="1547909"/>
              <a:ext cx="27299" cy="23366"/>
            </a:xfrm>
            <a:custGeom>
              <a:avLst/>
              <a:gdLst/>
              <a:ahLst/>
              <a:cxnLst/>
              <a:rect l="l" t="t" r="r" b="b"/>
              <a:pathLst>
                <a:path w="1853" h="1586" extrusionOk="0">
                  <a:moveTo>
                    <a:pt x="1059" y="0"/>
                  </a:moveTo>
                  <a:cubicBezTo>
                    <a:pt x="357" y="0"/>
                    <a:pt x="0" y="847"/>
                    <a:pt x="503" y="1350"/>
                  </a:cubicBezTo>
                  <a:cubicBezTo>
                    <a:pt x="666" y="1513"/>
                    <a:pt x="865" y="1586"/>
                    <a:pt x="1059" y="1586"/>
                  </a:cubicBezTo>
                  <a:cubicBezTo>
                    <a:pt x="1466" y="1586"/>
                    <a:pt x="1853" y="1269"/>
                    <a:pt x="1853" y="794"/>
                  </a:cubicBezTo>
                  <a:cubicBezTo>
                    <a:pt x="1853" y="358"/>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6"/>
            <p:cNvSpPr/>
            <p:nvPr/>
          </p:nvSpPr>
          <p:spPr>
            <a:xfrm>
              <a:off x="796341" y="1547909"/>
              <a:ext cx="27123" cy="23277"/>
            </a:xfrm>
            <a:custGeom>
              <a:avLst/>
              <a:gdLst/>
              <a:ahLst/>
              <a:cxnLst/>
              <a:rect l="l" t="t" r="r" b="b"/>
              <a:pathLst>
                <a:path w="1841" h="1580" extrusionOk="0">
                  <a:moveTo>
                    <a:pt x="1059" y="0"/>
                  </a:moveTo>
                  <a:cubicBezTo>
                    <a:pt x="358" y="0"/>
                    <a:pt x="0" y="847"/>
                    <a:pt x="503" y="1350"/>
                  </a:cubicBezTo>
                  <a:cubicBezTo>
                    <a:pt x="662" y="1509"/>
                    <a:pt x="858" y="1580"/>
                    <a:pt x="1050" y="1580"/>
                  </a:cubicBezTo>
                  <a:cubicBezTo>
                    <a:pt x="1453" y="1580"/>
                    <a:pt x="1840" y="1269"/>
                    <a:pt x="1840" y="794"/>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6"/>
            <p:cNvSpPr/>
            <p:nvPr/>
          </p:nvSpPr>
          <p:spPr>
            <a:xfrm>
              <a:off x="919180" y="1547909"/>
              <a:ext cx="27123" cy="23277"/>
            </a:xfrm>
            <a:custGeom>
              <a:avLst/>
              <a:gdLst/>
              <a:ahLst/>
              <a:cxnLst/>
              <a:rect l="l" t="t" r="r" b="b"/>
              <a:pathLst>
                <a:path w="1841" h="1580" extrusionOk="0">
                  <a:moveTo>
                    <a:pt x="1060" y="0"/>
                  </a:moveTo>
                  <a:cubicBezTo>
                    <a:pt x="358" y="0"/>
                    <a:pt x="1" y="847"/>
                    <a:pt x="504" y="1350"/>
                  </a:cubicBezTo>
                  <a:cubicBezTo>
                    <a:pt x="662" y="1509"/>
                    <a:pt x="858" y="1580"/>
                    <a:pt x="1050" y="1580"/>
                  </a:cubicBezTo>
                  <a:cubicBezTo>
                    <a:pt x="1453" y="1580"/>
                    <a:pt x="1840" y="1269"/>
                    <a:pt x="1840" y="794"/>
                  </a:cubicBezTo>
                  <a:cubicBezTo>
                    <a:pt x="1840"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6"/>
            <p:cNvSpPr/>
            <p:nvPr/>
          </p:nvSpPr>
          <p:spPr>
            <a:xfrm>
              <a:off x="1042226" y="1547909"/>
              <a:ext cx="27108" cy="23277"/>
            </a:xfrm>
            <a:custGeom>
              <a:avLst/>
              <a:gdLst/>
              <a:ahLst/>
              <a:cxnLst/>
              <a:rect l="l" t="t" r="r" b="b"/>
              <a:pathLst>
                <a:path w="1840" h="1580" extrusionOk="0">
                  <a:moveTo>
                    <a:pt x="1046" y="0"/>
                  </a:moveTo>
                  <a:cubicBezTo>
                    <a:pt x="344" y="0"/>
                    <a:pt x="0" y="847"/>
                    <a:pt x="490" y="1350"/>
                  </a:cubicBezTo>
                  <a:cubicBezTo>
                    <a:pt x="653" y="1509"/>
                    <a:pt x="851" y="1580"/>
                    <a:pt x="1046" y="1580"/>
                  </a:cubicBezTo>
                  <a:cubicBezTo>
                    <a:pt x="1452" y="1580"/>
                    <a:pt x="1840" y="1269"/>
                    <a:pt x="1840" y="794"/>
                  </a:cubicBezTo>
                  <a:cubicBezTo>
                    <a:pt x="1840" y="358"/>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6"/>
            <p:cNvSpPr/>
            <p:nvPr/>
          </p:nvSpPr>
          <p:spPr>
            <a:xfrm>
              <a:off x="1165066" y="1547909"/>
              <a:ext cx="27123" cy="23277"/>
            </a:xfrm>
            <a:custGeom>
              <a:avLst/>
              <a:gdLst/>
              <a:ahLst/>
              <a:cxnLst/>
              <a:rect l="l" t="t" r="r" b="b"/>
              <a:pathLst>
                <a:path w="1841" h="1580" extrusionOk="0">
                  <a:moveTo>
                    <a:pt x="1046" y="0"/>
                  </a:moveTo>
                  <a:cubicBezTo>
                    <a:pt x="345" y="0"/>
                    <a:pt x="0" y="847"/>
                    <a:pt x="490" y="1350"/>
                  </a:cubicBezTo>
                  <a:cubicBezTo>
                    <a:pt x="653" y="1509"/>
                    <a:pt x="852" y="1580"/>
                    <a:pt x="1046" y="1580"/>
                  </a:cubicBezTo>
                  <a:cubicBezTo>
                    <a:pt x="1453" y="1580"/>
                    <a:pt x="1840" y="1269"/>
                    <a:pt x="1840" y="794"/>
                  </a:cubicBezTo>
                  <a:cubicBezTo>
                    <a:pt x="1840" y="358"/>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6"/>
            <p:cNvSpPr/>
            <p:nvPr/>
          </p:nvSpPr>
          <p:spPr>
            <a:xfrm>
              <a:off x="1287905" y="1547909"/>
              <a:ext cx="27123" cy="23277"/>
            </a:xfrm>
            <a:custGeom>
              <a:avLst/>
              <a:gdLst/>
              <a:ahLst/>
              <a:cxnLst/>
              <a:rect l="l" t="t" r="r" b="b"/>
              <a:pathLst>
                <a:path w="1841" h="1580" extrusionOk="0">
                  <a:moveTo>
                    <a:pt x="1059" y="0"/>
                  </a:moveTo>
                  <a:cubicBezTo>
                    <a:pt x="358" y="0"/>
                    <a:pt x="1" y="847"/>
                    <a:pt x="504" y="1350"/>
                  </a:cubicBezTo>
                  <a:cubicBezTo>
                    <a:pt x="662" y="1509"/>
                    <a:pt x="858" y="1580"/>
                    <a:pt x="1050" y="1580"/>
                  </a:cubicBezTo>
                  <a:cubicBezTo>
                    <a:pt x="1453" y="1580"/>
                    <a:pt x="1840" y="1269"/>
                    <a:pt x="1840" y="794"/>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6"/>
            <p:cNvSpPr/>
            <p:nvPr/>
          </p:nvSpPr>
          <p:spPr>
            <a:xfrm>
              <a:off x="1410745" y="1547909"/>
              <a:ext cx="27123" cy="23277"/>
            </a:xfrm>
            <a:custGeom>
              <a:avLst/>
              <a:gdLst/>
              <a:ahLst/>
              <a:cxnLst/>
              <a:rect l="l" t="t" r="r" b="b"/>
              <a:pathLst>
                <a:path w="1841" h="1580" extrusionOk="0">
                  <a:moveTo>
                    <a:pt x="1060" y="0"/>
                  </a:moveTo>
                  <a:cubicBezTo>
                    <a:pt x="358" y="0"/>
                    <a:pt x="1" y="847"/>
                    <a:pt x="504" y="1350"/>
                  </a:cubicBezTo>
                  <a:cubicBezTo>
                    <a:pt x="662" y="1509"/>
                    <a:pt x="858" y="1580"/>
                    <a:pt x="1051" y="1580"/>
                  </a:cubicBezTo>
                  <a:cubicBezTo>
                    <a:pt x="1453" y="1580"/>
                    <a:pt x="1841" y="1269"/>
                    <a:pt x="1841" y="794"/>
                  </a:cubicBezTo>
                  <a:cubicBezTo>
                    <a:pt x="1841"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6"/>
            <p:cNvSpPr/>
            <p:nvPr/>
          </p:nvSpPr>
          <p:spPr>
            <a:xfrm>
              <a:off x="1533599" y="1547909"/>
              <a:ext cx="27314" cy="23277"/>
            </a:xfrm>
            <a:custGeom>
              <a:avLst/>
              <a:gdLst/>
              <a:ahLst/>
              <a:cxnLst/>
              <a:rect l="l" t="t" r="r" b="b"/>
              <a:pathLst>
                <a:path w="1854" h="1580" extrusionOk="0">
                  <a:moveTo>
                    <a:pt x="1059" y="0"/>
                  </a:moveTo>
                  <a:cubicBezTo>
                    <a:pt x="357" y="0"/>
                    <a:pt x="0" y="847"/>
                    <a:pt x="503" y="1350"/>
                  </a:cubicBezTo>
                  <a:cubicBezTo>
                    <a:pt x="666" y="1509"/>
                    <a:pt x="865" y="1580"/>
                    <a:pt x="1059" y="1580"/>
                  </a:cubicBezTo>
                  <a:cubicBezTo>
                    <a:pt x="1465" y="1580"/>
                    <a:pt x="1853" y="1269"/>
                    <a:pt x="1853" y="794"/>
                  </a:cubicBezTo>
                  <a:cubicBezTo>
                    <a:pt x="1853" y="358"/>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6"/>
            <p:cNvSpPr/>
            <p:nvPr/>
          </p:nvSpPr>
          <p:spPr>
            <a:xfrm>
              <a:off x="1656630" y="1547909"/>
              <a:ext cx="27123" cy="23366"/>
            </a:xfrm>
            <a:custGeom>
              <a:avLst/>
              <a:gdLst/>
              <a:ahLst/>
              <a:cxnLst/>
              <a:rect l="l" t="t" r="r" b="b"/>
              <a:pathLst>
                <a:path w="1841" h="1586" extrusionOk="0">
                  <a:moveTo>
                    <a:pt x="1059" y="0"/>
                  </a:moveTo>
                  <a:cubicBezTo>
                    <a:pt x="345" y="0"/>
                    <a:pt x="1" y="847"/>
                    <a:pt x="490" y="1350"/>
                  </a:cubicBezTo>
                  <a:cubicBezTo>
                    <a:pt x="653" y="1513"/>
                    <a:pt x="852" y="1586"/>
                    <a:pt x="1047" y="1586"/>
                  </a:cubicBezTo>
                  <a:cubicBezTo>
                    <a:pt x="1453" y="1586"/>
                    <a:pt x="1840" y="1269"/>
                    <a:pt x="1840" y="794"/>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6"/>
            <p:cNvSpPr/>
            <p:nvPr/>
          </p:nvSpPr>
          <p:spPr>
            <a:xfrm>
              <a:off x="304776" y="1671147"/>
              <a:ext cx="27108" cy="23174"/>
            </a:xfrm>
            <a:custGeom>
              <a:avLst/>
              <a:gdLst/>
              <a:ahLst/>
              <a:cxnLst/>
              <a:rect l="l" t="t" r="r" b="b"/>
              <a:pathLst>
                <a:path w="1840" h="1573" extrusionOk="0">
                  <a:moveTo>
                    <a:pt x="1059" y="0"/>
                  </a:moveTo>
                  <a:cubicBezTo>
                    <a:pt x="344" y="0"/>
                    <a:pt x="0" y="847"/>
                    <a:pt x="490" y="1337"/>
                  </a:cubicBezTo>
                  <a:cubicBezTo>
                    <a:pt x="653" y="1500"/>
                    <a:pt x="852" y="1572"/>
                    <a:pt x="1046" y="1572"/>
                  </a:cubicBezTo>
                  <a:cubicBezTo>
                    <a:pt x="1453" y="1572"/>
                    <a:pt x="1840" y="1255"/>
                    <a:pt x="1840" y="781"/>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6"/>
            <p:cNvSpPr/>
            <p:nvPr/>
          </p:nvSpPr>
          <p:spPr>
            <a:xfrm>
              <a:off x="427616" y="1671147"/>
              <a:ext cx="27123" cy="23174"/>
            </a:xfrm>
            <a:custGeom>
              <a:avLst/>
              <a:gdLst/>
              <a:ahLst/>
              <a:cxnLst/>
              <a:rect l="l" t="t" r="r" b="b"/>
              <a:pathLst>
                <a:path w="1841" h="1573" extrusionOk="0">
                  <a:moveTo>
                    <a:pt x="1059" y="0"/>
                  </a:moveTo>
                  <a:cubicBezTo>
                    <a:pt x="358" y="0"/>
                    <a:pt x="1" y="847"/>
                    <a:pt x="503" y="1337"/>
                  </a:cubicBezTo>
                  <a:cubicBezTo>
                    <a:pt x="662" y="1500"/>
                    <a:pt x="858" y="1572"/>
                    <a:pt x="1051" y="1572"/>
                  </a:cubicBezTo>
                  <a:cubicBezTo>
                    <a:pt x="1453" y="1572"/>
                    <a:pt x="1840" y="1255"/>
                    <a:pt x="1840" y="781"/>
                  </a:cubicBezTo>
                  <a:cubicBezTo>
                    <a:pt x="1840" y="357"/>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6"/>
            <p:cNvSpPr/>
            <p:nvPr/>
          </p:nvSpPr>
          <p:spPr>
            <a:xfrm>
              <a:off x="550455" y="1671147"/>
              <a:ext cx="27314" cy="23277"/>
            </a:xfrm>
            <a:custGeom>
              <a:avLst/>
              <a:gdLst/>
              <a:ahLst/>
              <a:cxnLst/>
              <a:rect l="l" t="t" r="r" b="b"/>
              <a:pathLst>
                <a:path w="1854" h="1580" extrusionOk="0">
                  <a:moveTo>
                    <a:pt x="1060" y="0"/>
                  </a:moveTo>
                  <a:cubicBezTo>
                    <a:pt x="358" y="0"/>
                    <a:pt x="1" y="847"/>
                    <a:pt x="504" y="1350"/>
                  </a:cubicBezTo>
                  <a:cubicBezTo>
                    <a:pt x="666" y="1508"/>
                    <a:pt x="864" y="1579"/>
                    <a:pt x="1058" y="1579"/>
                  </a:cubicBezTo>
                  <a:cubicBezTo>
                    <a:pt x="1465" y="1579"/>
                    <a:pt x="1854" y="1265"/>
                    <a:pt x="1854" y="781"/>
                  </a:cubicBezTo>
                  <a:cubicBezTo>
                    <a:pt x="1854" y="344"/>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6"/>
            <p:cNvSpPr/>
            <p:nvPr/>
          </p:nvSpPr>
          <p:spPr>
            <a:xfrm>
              <a:off x="673310" y="1671147"/>
              <a:ext cx="27299" cy="23277"/>
            </a:xfrm>
            <a:custGeom>
              <a:avLst/>
              <a:gdLst/>
              <a:ahLst/>
              <a:cxnLst/>
              <a:rect l="l" t="t" r="r" b="b"/>
              <a:pathLst>
                <a:path w="1853" h="1580" extrusionOk="0">
                  <a:moveTo>
                    <a:pt x="1059" y="0"/>
                  </a:moveTo>
                  <a:cubicBezTo>
                    <a:pt x="357" y="0"/>
                    <a:pt x="0" y="847"/>
                    <a:pt x="503" y="1350"/>
                  </a:cubicBezTo>
                  <a:cubicBezTo>
                    <a:pt x="665" y="1508"/>
                    <a:pt x="863" y="1579"/>
                    <a:pt x="1057" y="1579"/>
                  </a:cubicBezTo>
                  <a:cubicBezTo>
                    <a:pt x="1464" y="1579"/>
                    <a:pt x="1853" y="1265"/>
                    <a:pt x="1853" y="781"/>
                  </a:cubicBezTo>
                  <a:cubicBezTo>
                    <a:pt x="1853" y="357"/>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6"/>
            <p:cNvSpPr/>
            <p:nvPr/>
          </p:nvSpPr>
          <p:spPr>
            <a:xfrm>
              <a:off x="796341" y="1671147"/>
              <a:ext cx="27123" cy="23174"/>
            </a:xfrm>
            <a:custGeom>
              <a:avLst/>
              <a:gdLst/>
              <a:ahLst/>
              <a:cxnLst/>
              <a:rect l="l" t="t" r="r" b="b"/>
              <a:pathLst>
                <a:path w="1841" h="1573" extrusionOk="0">
                  <a:moveTo>
                    <a:pt x="1059" y="0"/>
                  </a:moveTo>
                  <a:cubicBezTo>
                    <a:pt x="358" y="0"/>
                    <a:pt x="0" y="847"/>
                    <a:pt x="503" y="1337"/>
                  </a:cubicBezTo>
                  <a:cubicBezTo>
                    <a:pt x="662" y="1500"/>
                    <a:pt x="858" y="1572"/>
                    <a:pt x="1051" y="1572"/>
                  </a:cubicBezTo>
                  <a:cubicBezTo>
                    <a:pt x="1453" y="1572"/>
                    <a:pt x="1840" y="1255"/>
                    <a:pt x="1840" y="781"/>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6"/>
            <p:cNvSpPr/>
            <p:nvPr/>
          </p:nvSpPr>
          <p:spPr>
            <a:xfrm>
              <a:off x="919180" y="1671147"/>
              <a:ext cx="27123" cy="23174"/>
            </a:xfrm>
            <a:custGeom>
              <a:avLst/>
              <a:gdLst/>
              <a:ahLst/>
              <a:cxnLst/>
              <a:rect l="l" t="t" r="r" b="b"/>
              <a:pathLst>
                <a:path w="1841" h="1573" extrusionOk="0">
                  <a:moveTo>
                    <a:pt x="1060" y="0"/>
                  </a:moveTo>
                  <a:cubicBezTo>
                    <a:pt x="358" y="0"/>
                    <a:pt x="1" y="847"/>
                    <a:pt x="504" y="1337"/>
                  </a:cubicBezTo>
                  <a:cubicBezTo>
                    <a:pt x="662" y="1500"/>
                    <a:pt x="858" y="1572"/>
                    <a:pt x="1051" y="1572"/>
                  </a:cubicBezTo>
                  <a:cubicBezTo>
                    <a:pt x="1453" y="1572"/>
                    <a:pt x="1840" y="1255"/>
                    <a:pt x="1840" y="781"/>
                  </a:cubicBezTo>
                  <a:cubicBezTo>
                    <a:pt x="1840"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6"/>
            <p:cNvSpPr/>
            <p:nvPr/>
          </p:nvSpPr>
          <p:spPr>
            <a:xfrm>
              <a:off x="1042226" y="1671147"/>
              <a:ext cx="27108" cy="23174"/>
            </a:xfrm>
            <a:custGeom>
              <a:avLst/>
              <a:gdLst/>
              <a:ahLst/>
              <a:cxnLst/>
              <a:rect l="l" t="t" r="r" b="b"/>
              <a:pathLst>
                <a:path w="1840" h="1573" extrusionOk="0">
                  <a:moveTo>
                    <a:pt x="1046" y="0"/>
                  </a:moveTo>
                  <a:cubicBezTo>
                    <a:pt x="344" y="0"/>
                    <a:pt x="0" y="847"/>
                    <a:pt x="490" y="1337"/>
                  </a:cubicBezTo>
                  <a:cubicBezTo>
                    <a:pt x="653" y="1500"/>
                    <a:pt x="852" y="1572"/>
                    <a:pt x="1046" y="1572"/>
                  </a:cubicBezTo>
                  <a:cubicBezTo>
                    <a:pt x="1453" y="1572"/>
                    <a:pt x="1840" y="1255"/>
                    <a:pt x="1840" y="781"/>
                  </a:cubicBezTo>
                  <a:cubicBezTo>
                    <a:pt x="1840" y="357"/>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6"/>
            <p:cNvSpPr/>
            <p:nvPr/>
          </p:nvSpPr>
          <p:spPr>
            <a:xfrm>
              <a:off x="1165066" y="1671147"/>
              <a:ext cx="27123" cy="23174"/>
            </a:xfrm>
            <a:custGeom>
              <a:avLst/>
              <a:gdLst/>
              <a:ahLst/>
              <a:cxnLst/>
              <a:rect l="l" t="t" r="r" b="b"/>
              <a:pathLst>
                <a:path w="1841" h="1573" extrusionOk="0">
                  <a:moveTo>
                    <a:pt x="1046" y="0"/>
                  </a:moveTo>
                  <a:cubicBezTo>
                    <a:pt x="345" y="0"/>
                    <a:pt x="0" y="847"/>
                    <a:pt x="490" y="1337"/>
                  </a:cubicBezTo>
                  <a:cubicBezTo>
                    <a:pt x="653" y="1500"/>
                    <a:pt x="852" y="1572"/>
                    <a:pt x="1046" y="1572"/>
                  </a:cubicBezTo>
                  <a:cubicBezTo>
                    <a:pt x="1453" y="1572"/>
                    <a:pt x="1840" y="1255"/>
                    <a:pt x="1840" y="781"/>
                  </a:cubicBezTo>
                  <a:cubicBezTo>
                    <a:pt x="1840" y="357"/>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6"/>
            <p:cNvSpPr/>
            <p:nvPr/>
          </p:nvSpPr>
          <p:spPr>
            <a:xfrm>
              <a:off x="1287905" y="1671147"/>
              <a:ext cx="27123" cy="23174"/>
            </a:xfrm>
            <a:custGeom>
              <a:avLst/>
              <a:gdLst/>
              <a:ahLst/>
              <a:cxnLst/>
              <a:rect l="l" t="t" r="r" b="b"/>
              <a:pathLst>
                <a:path w="1841" h="1573" extrusionOk="0">
                  <a:moveTo>
                    <a:pt x="1059" y="0"/>
                  </a:moveTo>
                  <a:cubicBezTo>
                    <a:pt x="358" y="0"/>
                    <a:pt x="1" y="847"/>
                    <a:pt x="504" y="1337"/>
                  </a:cubicBezTo>
                  <a:cubicBezTo>
                    <a:pt x="662" y="1500"/>
                    <a:pt x="858" y="1572"/>
                    <a:pt x="1051" y="1572"/>
                  </a:cubicBezTo>
                  <a:cubicBezTo>
                    <a:pt x="1453" y="1572"/>
                    <a:pt x="1840" y="1255"/>
                    <a:pt x="1840" y="781"/>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6"/>
            <p:cNvSpPr/>
            <p:nvPr/>
          </p:nvSpPr>
          <p:spPr>
            <a:xfrm>
              <a:off x="1410745" y="1671147"/>
              <a:ext cx="27123" cy="23174"/>
            </a:xfrm>
            <a:custGeom>
              <a:avLst/>
              <a:gdLst/>
              <a:ahLst/>
              <a:cxnLst/>
              <a:rect l="l" t="t" r="r" b="b"/>
              <a:pathLst>
                <a:path w="1841" h="1573" extrusionOk="0">
                  <a:moveTo>
                    <a:pt x="1060" y="0"/>
                  </a:moveTo>
                  <a:cubicBezTo>
                    <a:pt x="358" y="0"/>
                    <a:pt x="1" y="847"/>
                    <a:pt x="504" y="1337"/>
                  </a:cubicBezTo>
                  <a:cubicBezTo>
                    <a:pt x="662" y="1500"/>
                    <a:pt x="858" y="1572"/>
                    <a:pt x="1051" y="1572"/>
                  </a:cubicBezTo>
                  <a:cubicBezTo>
                    <a:pt x="1453" y="1572"/>
                    <a:pt x="1841" y="1255"/>
                    <a:pt x="1841" y="781"/>
                  </a:cubicBezTo>
                  <a:cubicBezTo>
                    <a:pt x="1841"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6"/>
            <p:cNvSpPr/>
            <p:nvPr/>
          </p:nvSpPr>
          <p:spPr>
            <a:xfrm>
              <a:off x="1533599" y="1671147"/>
              <a:ext cx="27314" cy="23277"/>
            </a:xfrm>
            <a:custGeom>
              <a:avLst/>
              <a:gdLst/>
              <a:ahLst/>
              <a:cxnLst/>
              <a:rect l="l" t="t" r="r" b="b"/>
              <a:pathLst>
                <a:path w="1854" h="1580" extrusionOk="0">
                  <a:moveTo>
                    <a:pt x="1059" y="0"/>
                  </a:moveTo>
                  <a:cubicBezTo>
                    <a:pt x="357" y="0"/>
                    <a:pt x="0" y="847"/>
                    <a:pt x="503" y="1350"/>
                  </a:cubicBezTo>
                  <a:cubicBezTo>
                    <a:pt x="665" y="1508"/>
                    <a:pt x="863" y="1579"/>
                    <a:pt x="1057" y="1579"/>
                  </a:cubicBezTo>
                  <a:cubicBezTo>
                    <a:pt x="1464" y="1579"/>
                    <a:pt x="1853" y="1265"/>
                    <a:pt x="1853" y="781"/>
                  </a:cubicBezTo>
                  <a:cubicBezTo>
                    <a:pt x="1853" y="344"/>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6"/>
            <p:cNvSpPr/>
            <p:nvPr/>
          </p:nvSpPr>
          <p:spPr>
            <a:xfrm>
              <a:off x="1656630" y="1671147"/>
              <a:ext cx="27123" cy="23277"/>
            </a:xfrm>
            <a:custGeom>
              <a:avLst/>
              <a:gdLst/>
              <a:ahLst/>
              <a:cxnLst/>
              <a:rect l="l" t="t" r="r" b="b"/>
              <a:pathLst>
                <a:path w="1841" h="1580" extrusionOk="0">
                  <a:moveTo>
                    <a:pt x="1059" y="0"/>
                  </a:moveTo>
                  <a:cubicBezTo>
                    <a:pt x="345" y="0"/>
                    <a:pt x="1" y="847"/>
                    <a:pt x="490" y="1350"/>
                  </a:cubicBezTo>
                  <a:cubicBezTo>
                    <a:pt x="653" y="1508"/>
                    <a:pt x="851" y="1579"/>
                    <a:pt x="1044" y="1579"/>
                  </a:cubicBezTo>
                  <a:cubicBezTo>
                    <a:pt x="1452" y="1579"/>
                    <a:pt x="1840" y="1265"/>
                    <a:pt x="1840" y="781"/>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6"/>
            <p:cNvSpPr/>
            <p:nvPr/>
          </p:nvSpPr>
          <p:spPr>
            <a:xfrm>
              <a:off x="304776" y="1794369"/>
              <a:ext cx="27108" cy="23174"/>
            </a:xfrm>
            <a:custGeom>
              <a:avLst/>
              <a:gdLst/>
              <a:ahLst/>
              <a:cxnLst/>
              <a:rect l="l" t="t" r="r" b="b"/>
              <a:pathLst>
                <a:path w="1840" h="1573" extrusionOk="0">
                  <a:moveTo>
                    <a:pt x="1059" y="1"/>
                  </a:moveTo>
                  <a:cubicBezTo>
                    <a:pt x="344" y="1"/>
                    <a:pt x="0" y="848"/>
                    <a:pt x="490" y="1337"/>
                  </a:cubicBezTo>
                  <a:cubicBezTo>
                    <a:pt x="653" y="1500"/>
                    <a:pt x="852" y="1573"/>
                    <a:pt x="1046"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6"/>
            <p:cNvSpPr/>
            <p:nvPr/>
          </p:nvSpPr>
          <p:spPr>
            <a:xfrm>
              <a:off x="427616" y="1794369"/>
              <a:ext cx="27123" cy="23174"/>
            </a:xfrm>
            <a:custGeom>
              <a:avLst/>
              <a:gdLst/>
              <a:ahLst/>
              <a:cxnLst/>
              <a:rect l="l" t="t" r="r" b="b"/>
              <a:pathLst>
                <a:path w="1841" h="1573" extrusionOk="0">
                  <a:moveTo>
                    <a:pt x="1059" y="1"/>
                  </a:moveTo>
                  <a:cubicBezTo>
                    <a:pt x="358" y="1"/>
                    <a:pt x="1" y="848"/>
                    <a:pt x="503" y="1337"/>
                  </a:cubicBezTo>
                  <a:cubicBezTo>
                    <a:pt x="662" y="1500"/>
                    <a:pt x="858" y="1573"/>
                    <a:pt x="1051" y="1573"/>
                  </a:cubicBezTo>
                  <a:cubicBezTo>
                    <a:pt x="1453" y="1573"/>
                    <a:pt x="1840" y="1256"/>
                    <a:pt x="1840" y="782"/>
                  </a:cubicBezTo>
                  <a:cubicBezTo>
                    <a:pt x="1840" y="345"/>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6"/>
            <p:cNvSpPr/>
            <p:nvPr/>
          </p:nvSpPr>
          <p:spPr>
            <a:xfrm>
              <a:off x="550455" y="1794369"/>
              <a:ext cx="27314" cy="23174"/>
            </a:xfrm>
            <a:custGeom>
              <a:avLst/>
              <a:gdLst/>
              <a:ahLst/>
              <a:cxnLst/>
              <a:rect l="l" t="t" r="r" b="b"/>
              <a:pathLst>
                <a:path w="1854" h="1573" extrusionOk="0">
                  <a:moveTo>
                    <a:pt x="1060" y="1"/>
                  </a:moveTo>
                  <a:cubicBezTo>
                    <a:pt x="358" y="1"/>
                    <a:pt x="1" y="848"/>
                    <a:pt x="504" y="1337"/>
                  </a:cubicBezTo>
                  <a:cubicBezTo>
                    <a:pt x="667" y="1500"/>
                    <a:pt x="865" y="1573"/>
                    <a:pt x="1060" y="1573"/>
                  </a:cubicBezTo>
                  <a:cubicBezTo>
                    <a:pt x="1466" y="1573"/>
                    <a:pt x="1854" y="1256"/>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6"/>
            <p:cNvSpPr/>
            <p:nvPr/>
          </p:nvSpPr>
          <p:spPr>
            <a:xfrm>
              <a:off x="673354" y="1794369"/>
              <a:ext cx="27255" cy="23174"/>
            </a:xfrm>
            <a:custGeom>
              <a:avLst/>
              <a:gdLst/>
              <a:ahLst/>
              <a:cxnLst/>
              <a:rect l="l" t="t" r="r" b="b"/>
              <a:pathLst>
                <a:path w="1850" h="1573" extrusionOk="0">
                  <a:moveTo>
                    <a:pt x="1040" y="1"/>
                  </a:moveTo>
                  <a:cubicBezTo>
                    <a:pt x="349" y="1"/>
                    <a:pt x="1" y="851"/>
                    <a:pt x="500" y="1337"/>
                  </a:cubicBezTo>
                  <a:cubicBezTo>
                    <a:pt x="663" y="1500"/>
                    <a:pt x="862" y="1573"/>
                    <a:pt x="1056" y="1573"/>
                  </a:cubicBezTo>
                  <a:cubicBezTo>
                    <a:pt x="1463" y="1573"/>
                    <a:pt x="1850" y="1256"/>
                    <a:pt x="1850" y="782"/>
                  </a:cubicBezTo>
                  <a:cubicBezTo>
                    <a:pt x="1850" y="345"/>
                    <a:pt x="1493" y="1"/>
                    <a:pt x="1056" y="1"/>
                  </a:cubicBezTo>
                  <a:cubicBezTo>
                    <a:pt x="1050" y="1"/>
                    <a:pt x="1045" y="1"/>
                    <a:pt x="104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6"/>
            <p:cNvSpPr/>
            <p:nvPr/>
          </p:nvSpPr>
          <p:spPr>
            <a:xfrm>
              <a:off x="796341" y="1794369"/>
              <a:ext cx="27123" cy="23174"/>
            </a:xfrm>
            <a:custGeom>
              <a:avLst/>
              <a:gdLst/>
              <a:ahLst/>
              <a:cxnLst/>
              <a:rect l="l" t="t" r="r" b="b"/>
              <a:pathLst>
                <a:path w="1841" h="1573" extrusionOk="0">
                  <a:moveTo>
                    <a:pt x="1059" y="1"/>
                  </a:moveTo>
                  <a:cubicBezTo>
                    <a:pt x="358" y="1"/>
                    <a:pt x="0" y="848"/>
                    <a:pt x="503"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6"/>
            <p:cNvSpPr/>
            <p:nvPr/>
          </p:nvSpPr>
          <p:spPr>
            <a:xfrm>
              <a:off x="919180" y="1794369"/>
              <a:ext cx="27123" cy="23174"/>
            </a:xfrm>
            <a:custGeom>
              <a:avLst/>
              <a:gdLst/>
              <a:ahLst/>
              <a:cxnLst/>
              <a:rect l="l" t="t" r="r" b="b"/>
              <a:pathLst>
                <a:path w="1841" h="1573" extrusionOk="0">
                  <a:moveTo>
                    <a:pt x="1060" y="1"/>
                  </a:moveTo>
                  <a:cubicBezTo>
                    <a:pt x="358" y="1"/>
                    <a:pt x="1" y="848"/>
                    <a:pt x="504" y="1337"/>
                  </a:cubicBezTo>
                  <a:cubicBezTo>
                    <a:pt x="662" y="1500"/>
                    <a:pt x="858" y="1573"/>
                    <a:pt x="1051" y="1573"/>
                  </a:cubicBezTo>
                  <a:cubicBezTo>
                    <a:pt x="1453" y="1573"/>
                    <a:pt x="1840" y="1256"/>
                    <a:pt x="1840"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6"/>
            <p:cNvSpPr/>
            <p:nvPr/>
          </p:nvSpPr>
          <p:spPr>
            <a:xfrm>
              <a:off x="1042226" y="1794369"/>
              <a:ext cx="27108" cy="23174"/>
            </a:xfrm>
            <a:custGeom>
              <a:avLst/>
              <a:gdLst/>
              <a:ahLst/>
              <a:cxnLst/>
              <a:rect l="l" t="t" r="r" b="b"/>
              <a:pathLst>
                <a:path w="1840" h="1573" extrusionOk="0">
                  <a:moveTo>
                    <a:pt x="1046" y="1"/>
                  </a:moveTo>
                  <a:cubicBezTo>
                    <a:pt x="344"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6"/>
            <p:cNvSpPr/>
            <p:nvPr/>
          </p:nvSpPr>
          <p:spPr>
            <a:xfrm>
              <a:off x="1165066" y="1794369"/>
              <a:ext cx="27123" cy="23174"/>
            </a:xfrm>
            <a:custGeom>
              <a:avLst/>
              <a:gdLst/>
              <a:ahLst/>
              <a:cxnLst/>
              <a:rect l="l" t="t" r="r" b="b"/>
              <a:pathLst>
                <a:path w="1841" h="1573" extrusionOk="0">
                  <a:moveTo>
                    <a:pt x="1046" y="1"/>
                  </a:moveTo>
                  <a:cubicBezTo>
                    <a:pt x="345" y="1"/>
                    <a:pt x="0" y="848"/>
                    <a:pt x="490" y="1337"/>
                  </a:cubicBezTo>
                  <a:cubicBezTo>
                    <a:pt x="653" y="1500"/>
                    <a:pt x="852" y="1573"/>
                    <a:pt x="1046" y="1573"/>
                  </a:cubicBezTo>
                  <a:cubicBezTo>
                    <a:pt x="1453" y="1573"/>
                    <a:pt x="1840" y="1256"/>
                    <a:pt x="1840" y="782"/>
                  </a:cubicBezTo>
                  <a:cubicBezTo>
                    <a:pt x="1840" y="345"/>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6"/>
            <p:cNvSpPr/>
            <p:nvPr/>
          </p:nvSpPr>
          <p:spPr>
            <a:xfrm>
              <a:off x="1287905" y="1794369"/>
              <a:ext cx="27123" cy="23174"/>
            </a:xfrm>
            <a:custGeom>
              <a:avLst/>
              <a:gdLst/>
              <a:ahLst/>
              <a:cxnLst/>
              <a:rect l="l" t="t" r="r" b="b"/>
              <a:pathLst>
                <a:path w="1841" h="1573" extrusionOk="0">
                  <a:moveTo>
                    <a:pt x="1059" y="1"/>
                  </a:moveTo>
                  <a:cubicBezTo>
                    <a:pt x="358" y="1"/>
                    <a:pt x="1" y="848"/>
                    <a:pt x="504" y="1337"/>
                  </a:cubicBezTo>
                  <a:cubicBezTo>
                    <a:pt x="662" y="1500"/>
                    <a:pt x="858" y="1573"/>
                    <a:pt x="1051" y="1573"/>
                  </a:cubicBezTo>
                  <a:cubicBezTo>
                    <a:pt x="1453" y="1573"/>
                    <a:pt x="1840" y="1256"/>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6"/>
            <p:cNvSpPr/>
            <p:nvPr/>
          </p:nvSpPr>
          <p:spPr>
            <a:xfrm>
              <a:off x="1410745" y="1794369"/>
              <a:ext cx="27123" cy="23174"/>
            </a:xfrm>
            <a:custGeom>
              <a:avLst/>
              <a:gdLst/>
              <a:ahLst/>
              <a:cxnLst/>
              <a:rect l="l" t="t" r="r" b="b"/>
              <a:pathLst>
                <a:path w="1841" h="1573" extrusionOk="0">
                  <a:moveTo>
                    <a:pt x="1060" y="1"/>
                  </a:moveTo>
                  <a:cubicBezTo>
                    <a:pt x="358" y="1"/>
                    <a:pt x="1" y="848"/>
                    <a:pt x="504" y="1337"/>
                  </a:cubicBezTo>
                  <a:cubicBezTo>
                    <a:pt x="662" y="1500"/>
                    <a:pt x="858" y="1573"/>
                    <a:pt x="1051" y="1573"/>
                  </a:cubicBezTo>
                  <a:cubicBezTo>
                    <a:pt x="1453" y="1573"/>
                    <a:pt x="1841" y="1256"/>
                    <a:pt x="1841" y="782"/>
                  </a:cubicBezTo>
                  <a:cubicBezTo>
                    <a:pt x="1841"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6"/>
            <p:cNvSpPr/>
            <p:nvPr/>
          </p:nvSpPr>
          <p:spPr>
            <a:xfrm>
              <a:off x="1533599" y="1794369"/>
              <a:ext cx="27314" cy="23174"/>
            </a:xfrm>
            <a:custGeom>
              <a:avLst/>
              <a:gdLst/>
              <a:ahLst/>
              <a:cxnLst/>
              <a:rect l="l" t="t" r="r" b="b"/>
              <a:pathLst>
                <a:path w="1854" h="1573" extrusionOk="0">
                  <a:moveTo>
                    <a:pt x="1059" y="1"/>
                  </a:moveTo>
                  <a:cubicBezTo>
                    <a:pt x="357" y="1"/>
                    <a:pt x="0" y="848"/>
                    <a:pt x="503" y="1337"/>
                  </a:cubicBezTo>
                  <a:cubicBezTo>
                    <a:pt x="666" y="1500"/>
                    <a:pt x="865" y="1573"/>
                    <a:pt x="1059" y="1573"/>
                  </a:cubicBezTo>
                  <a:cubicBezTo>
                    <a:pt x="1466" y="1573"/>
                    <a:pt x="1853" y="1256"/>
                    <a:pt x="1853" y="782"/>
                  </a:cubicBezTo>
                  <a:cubicBezTo>
                    <a:pt x="1853" y="345"/>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6"/>
            <p:cNvSpPr/>
            <p:nvPr/>
          </p:nvSpPr>
          <p:spPr>
            <a:xfrm>
              <a:off x="1656689" y="1794369"/>
              <a:ext cx="27064" cy="23174"/>
            </a:xfrm>
            <a:custGeom>
              <a:avLst/>
              <a:gdLst/>
              <a:ahLst/>
              <a:cxnLst/>
              <a:rect l="l" t="t" r="r" b="b"/>
              <a:pathLst>
                <a:path w="1837" h="1573" extrusionOk="0">
                  <a:moveTo>
                    <a:pt x="1039" y="1"/>
                  </a:moveTo>
                  <a:cubicBezTo>
                    <a:pt x="336" y="1"/>
                    <a:pt x="0" y="851"/>
                    <a:pt x="486" y="1337"/>
                  </a:cubicBezTo>
                  <a:cubicBezTo>
                    <a:pt x="649" y="1500"/>
                    <a:pt x="848" y="1573"/>
                    <a:pt x="1043" y="1573"/>
                  </a:cubicBezTo>
                  <a:cubicBezTo>
                    <a:pt x="1449" y="1573"/>
                    <a:pt x="1836" y="1256"/>
                    <a:pt x="1836" y="782"/>
                  </a:cubicBezTo>
                  <a:cubicBezTo>
                    <a:pt x="1836" y="345"/>
                    <a:pt x="1479" y="1"/>
                    <a:pt x="1055" y="1"/>
                  </a:cubicBezTo>
                  <a:cubicBezTo>
                    <a:pt x="1050" y="1"/>
                    <a:pt x="1045" y="1"/>
                    <a:pt x="103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6"/>
            <p:cNvSpPr/>
            <p:nvPr/>
          </p:nvSpPr>
          <p:spPr>
            <a:xfrm>
              <a:off x="304776" y="1917607"/>
              <a:ext cx="27108" cy="23174"/>
            </a:xfrm>
            <a:custGeom>
              <a:avLst/>
              <a:gdLst/>
              <a:ahLst/>
              <a:cxnLst/>
              <a:rect l="l" t="t" r="r" b="b"/>
              <a:pathLst>
                <a:path w="1840" h="1573" extrusionOk="0">
                  <a:moveTo>
                    <a:pt x="1059" y="0"/>
                  </a:moveTo>
                  <a:cubicBezTo>
                    <a:pt x="344" y="0"/>
                    <a:pt x="0" y="847"/>
                    <a:pt x="490" y="1337"/>
                  </a:cubicBezTo>
                  <a:cubicBezTo>
                    <a:pt x="653" y="1500"/>
                    <a:pt x="852" y="1573"/>
                    <a:pt x="1046" y="1573"/>
                  </a:cubicBezTo>
                  <a:cubicBezTo>
                    <a:pt x="1453" y="1573"/>
                    <a:pt x="1840" y="1256"/>
                    <a:pt x="1840" y="781"/>
                  </a:cubicBezTo>
                  <a:cubicBezTo>
                    <a:pt x="1840" y="344"/>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6"/>
            <p:cNvSpPr/>
            <p:nvPr/>
          </p:nvSpPr>
          <p:spPr>
            <a:xfrm>
              <a:off x="427616" y="1917607"/>
              <a:ext cx="27123" cy="23174"/>
            </a:xfrm>
            <a:custGeom>
              <a:avLst/>
              <a:gdLst/>
              <a:ahLst/>
              <a:cxnLst/>
              <a:rect l="l" t="t" r="r" b="b"/>
              <a:pathLst>
                <a:path w="1841" h="1573" extrusionOk="0">
                  <a:moveTo>
                    <a:pt x="1059" y="0"/>
                  </a:moveTo>
                  <a:cubicBezTo>
                    <a:pt x="358" y="0"/>
                    <a:pt x="1" y="847"/>
                    <a:pt x="503" y="1337"/>
                  </a:cubicBezTo>
                  <a:cubicBezTo>
                    <a:pt x="662" y="1500"/>
                    <a:pt x="858" y="1573"/>
                    <a:pt x="1051" y="1573"/>
                  </a:cubicBezTo>
                  <a:cubicBezTo>
                    <a:pt x="1453" y="1573"/>
                    <a:pt x="1840" y="1256"/>
                    <a:pt x="1840" y="781"/>
                  </a:cubicBezTo>
                  <a:cubicBezTo>
                    <a:pt x="1840" y="344"/>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6"/>
            <p:cNvSpPr/>
            <p:nvPr/>
          </p:nvSpPr>
          <p:spPr>
            <a:xfrm>
              <a:off x="550455" y="1917592"/>
              <a:ext cx="27314" cy="23189"/>
            </a:xfrm>
            <a:custGeom>
              <a:avLst/>
              <a:gdLst/>
              <a:ahLst/>
              <a:cxnLst/>
              <a:rect l="l" t="t" r="r" b="b"/>
              <a:pathLst>
                <a:path w="1854" h="1574" extrusionOk="0">
                  <a:moveTo>
                    <a:pt x="1083" y="1"/>
                  </a:moveTo>
                  <a:cubicBezTo>
                    <a:pt x="1075" y="1"/>
                    <a:pt x="1067" y="1"/>
                    <a:pt x="1060" y="1"/>
                  </a:cubicBezTo>
                  <a:cubicBezTo>
                    <a:pt x="358" y="1"/>
                    <a:pt x="1" y="848"/>
                    <a:pt x="504" y="1338"/>
                  </a:cubicBezTo>
                  <a:cubicBezTo>
                    <a:pt x="667" y="1501"/>
                    <a:pt x="865" y="1574"/>
                    <a:pt x="1060" y="1574"/>
                  </a:cubicBezTo>
                  <a:cubicBezTo>
                    <a:pt x="1466" y="1574"/>
                    <a:pt x="1854" y="1257"/>
                    <a:pt x="1854" y="782"/>
                  </a:cubicBezTo>
                  <a:cubicBezTo>
                    <a:pt x="1854"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6"/>
            <p:cNvSpPr/>
            <p:nvPr/>
          </p:nvSpPr>
          <p:spPr>
            <a:xfrm>
              <a:off x="673501" y="1917592"/>
              <a:ext cx="27108" cy="23189"/>
            </a:xfrm>
            <a:custGeom>
              <a:avLst/>
              <a:gdLst/>
              <a:ahLst/>
              <a:cxnLst/>
              <a:rect l="l" t="t" r="r" b="b"/>
              <a:pathLst>
                <a:path w="1840" h="1574" extrusionOk="0">
                  <a:moveTo>
                    <a:pt x="1069" y="1"/>
                  </a:moveTo>
                  <a:cubicBezTo>
                    <a:pt x="1062" y="1"/>
                    <a:pt x="1054" y="1"/>
                    <a:pt x="1046" y="1"/>
                  </a:cubicBezTo>
                  <a:cubicBezTo>
                    <a:pt x="344" y="1"/>
                    <a:pt x="0" y="848"/>
                    <a:pt x="490" y="1338"/>
                  </a:cubicBezTo>
                  <a:cubicBezTo>
                    <a:pt x="653" y="1501"/>
                    <a:pt x="852" y="1574"/>
                    <a:pt x="1046" y="1574"/>
                  </a:cubicBezTo>
                  <a:cubicBezTo>
                    <a:pt x="1453" y="1574"/>
                    <a:pt x="1840" y="1257"/>
                    <a:pt x="1840" y="782"/>
                  </a:cubicBezTo>
                  <a:cubicBezTo>
                    <a:pt x="1840" y="353"/>
                    <a:pt x="1495" y="1"/>
                    <a:pt x="106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6"/>
            <p:cNvSpPr/>
            <p:nvPr/>
          </p:nvSpPr>
          <p:spPr>
            <a:xfrm>
              <a:off x="796341" y="1917607"/>
              <a:ext cx="27123" cy="23174"/>
            </a:xfrm>
            <a:custGeom>
              <a:avLst/>
              <a:gdLst/>
              <a:ahLst/>
              <a:cxnLst/>
              <a:rect l="l" t="t" r="r" b="b"/>
              <a:pathLst>
                <a:path w="1841" h="1573" extrusionOk="0">
                  <a:moveTo>
                    <a:pt x="1059" y="0"/>
                  </a:moveTo>
                  <a:cubicBezTo>
                    <a:pt x="358" y="0"/>
                    <a:pt x="0" y="847"/>
                    <a:pt x="503" y="1337"/>
                  </a:cubicBezTo>
                  <a:cubicBezTo>
                    <a:pt x="662" y="1500"/>
                    <a:pt x="858" y="1573"/>
                    <a:pt x="1051" y="1573"/>
                  </a:cubicBezTo>
                  <a:cubicBezTo>
                    <a:pt x="1453" y="1573"/>
                    <a:pt x="1840" y="1256"/>
                    <a:pt x="1840" y="781"/>
                  </a:cubicBezTo>
                  <a:cubicBezTo>
                    <a:pt x="1840" y="344"/>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6"/>
            <p:cNvSpPr/>
            <p:nvPr/>
          </p:nvSpPr>
          <p:spPr>
            <a:xfrm>
              <a:off x="919180" y="1917607"/>
              <a:ext cx="27123" cy="23174"/>
            </a:xfrm>
            <a:custGeom>
              <a:avLst/>
              <a:gdLst/>
              <a:ahLst/>
              <a:cxnLst/>
              <a:rect l="l" t="t" r="r" b="b"/>
              <a:pathLst>
                <a:path w="1841" h="1573" extrusionOk="0">
                  <a:moveTo>
                    <a:pt x="1060" y="0"/>
                  </a:moveTo>
                  <a:cubicBezTo>
                    <a:pt x="358" y="0"/>
                    <a:pt x="1" y="847"/>
                    <a:pt x="504" y="1337"/>
                  </a:cubicBezTo>
                  <a:cubicBezTo>
                    <a:pt x="662" y="1500"/>
                    <a:pt x="858" y="1573"/>
                    <a:pt x="1051" y="1573"/>
                  </a:cubicBezTo>
                  <a:cubicBezTo>
                    <a:pt x="1453" y="1573"/>
                    <a:pt x="1840" y="1256"/>
                    <a:pt x="1840" y="781"/>
                  </a:cubicBezTo>
                  <a:cubicBezTo>
                    <a:pt x="1840" y="344"/>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6"/>
            <p:cNvSpPr/>
            <p:nvPr/>
          </p:nvSpPr>
          <p:spPr>
            <a:xfrm>
              <a:off x="1042226" y="1917607"/>
              <a:ext cx="27108" cy="23174"/>
            </a:xfrm>
            <a:custGeom>
              <a:avLst/>
              <a:gdLst/>
              <a:ahLst/>
              <a:cxnLst/>
              <a:rect l="l" t="t" r="r" b="b"/>
              <a:pathLst>
                <a:path w="1840" h="1573" extrusionOk="0">
                  <a:moveTo>
                    <a:pt x="1046" y="0"/>
                  </a:moveTo>
                  <a:cubicBezTo>
                    <a:pt x="344" y="0"/>
                    <a:pt x="0" y="847"/>
                    <a:pt x="490" y="1337"/>
                  </a:cubicBezTo>
                  <a:cubicBezTo>
                    <a:pt x="653" y="1500"/>
                    <a:pt x="852" y="1573"/>
                    <a:pt x="1046" y="1573"/>
                  </a:cubicBezTo>
                  <a:cubicBezTo>
                    <a:pt x="1453" y="1573"/>
                    <a:pt x="1840" y="1256"/>
                    <a:pt x="1840" y="781"/>
                  </a:cubicBezTo>
                  <a:cubicBezTo>
                    <a:pt x="1840" y="344"/>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6"/>
            <p:cNvSpPr/>
            <p:nvPr/>
          </p:nvSpPr>
          <p:spPr>
            <a:xfrm>
              <a:off x="1165066" y="1917607"/>
              <a:ext cx="27123" cy="23174"/>
            </a:xfrm>
            <a:custGeom>
              <a:avLst/>
              <a:gdLst/>
              <a:ahLst/>
              <a:cxnLst/>
              <a:rect l="l" t="t" r="r" b="b"/>
              <a:pathLst>
                <a:path w="1841" h="1573" extrusionOk="0">
                  <a:moveTo>
                    <a:pt x="1046" y="0"/>
                  </a:moveTo>
                  <a:cubicBezTo>
                    <a:pt x="345" y="0"/>
                    <a:pt x="0" y="847"/>
                    <a:pt x="490" y="1337"/>
                  </a:cubicBezTo>
                  <a:cubicBezTo>
                    <a:pt x="653" y="1500"/>
                    <a:pt x="852" y="1573"/>
                    <a:pt x="1046" y="1573"/>
                  </a:cubicBezTo>
                  <a:cubicBezTo>
                    <a:pt x="1453" y="1573"/>
                    <a:pt x="1840" y="1256"/>
                    <a:pt x="1840" y="781"/>
                  </a:cubicBezTo>
                  <a:cubicBezTo>
                    <a:pt x="1840" y="344"/>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6"/>
            <p:cNvSpPr/>
            <p:nvPr/>
          </p:nvSpPr>
          <p:spPr>
            <a:xfrm>
              <a:off x="1287905" y="1917607"/>
              <a:ext cx="27123" cy="23174"/>
            </a:xfrm>
            <a:custGeom>
              <a:avLst/>
              <a:gdLst/>
              <a:ahLst/>
              <a:cxnLst/>
              <a:rect l="l" t="t" r="r" b="b"/>
              <a:pathLst>
                <a:path w="1841" h="1573" extrusionOk="0">
                  <a:moveTo>
                    <a:pt x="1059" y="0"/>
                  </a:moveTo>
                  <a:cubicBezTo>
                    <a:pt x="358" y="0"/>
                    <a:pt x="1" y="847"/>
                    <a:pt x="504" y="1337"/>
                  </a:cubicBezTo>
                  <a:cubicBezTo>
                    <a:pt x="662" y="1500"/>
                    <a:pt x="858" y="1573"/>
                    <a:pt x="1051" y="1573"/>
                  </a:cubicBezTo>
                  <a:cubicBezTo>
                    <a:pt x="1453" y="1573"/>
                    <a:pt x="1840" y="1256"/>
                    <a:pt x="1840" y="781"/>
                  </a:cubicBezTo>
                  <a:cubicBezTo>
                    <a:pt x="1840" y="344"/>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6"/>
            <p:cNvSpPr/>
            <p:nvPr/>
          </p:nvSpPr>
          <p:spPr>
            <a:xfrm>
              <a:off x="1410745" y="1917607"/>
              <a:ext cx="27123" cy="23174"/>
            </a:xfrm>
            <a:custGeom>
              <a:avLst/>
              <a:gdLst/>
              <a:ahLst/>
              <a:cxnLst/>
              <a:rect l="l" t="t" r="r" b="b"/>
              <a:pathLst>
                <a:path w="1841" h="1573" extrusionOk="0">
                  <a:moveTo>
                    <a:pt x="1060" y="0"/>
                  </a:moveTo>
                  <a:cubicBezTo>
                    <a:pt x="358" y="0"/>
                    <a:pt x="1" y="847"/>
                    <a:pt x="504" y="1337"/>
                  </a:cubicBezTo>
                  <a:cubicBezTo>
                    <a:pt x="662" y="1500"/>
                    <a:pt x="858" y="1573"/>
                    <a:pt x="1051" y="1573"/>
                  </a:cubicBezTo>
                  <a:cubicBezTo>
                    <a:pt x="1453" y="1573"/>
                    <a:pt x="1841" y="1256"/>
                    <a:pt x="1841" y="781"/>
                  </a:cubicBezTo>
                  <a:cubicBezTo>
                    <a:pt x="1841" y="344"/>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6"/>
            <p:cNvSpPr/>
            <p:nvPr/>
          </p:nvSpPr>
          <p:spPr>
            <a:xfrm>
              <a:off x="1533658" y="1917607"/>
              <a:ext cx="27255" cy="23174"/>
            </a:xfrm>
            <a:custGeom>
              <a:avLst/>
              <a:gdLst/>
              <a:ahLst/>
              <a:cxnLst/>
              <a:rect l="l" t="t" r="r" b="b"/>
              <a:pathLst>
                <a:path w="1850" h="1573" extrusionOk="0">
                  <a:moveTo>
                    <a:pt x="1052" y="0"/>
                  </a:moveTo>
                  <a:cubicBezTo>
                    <a:pt x="348" y="0"/>
                    <a:pt x="0" y="838"/>
                    <a:pt x="499" y="1337"/>
                  </a:cubicBezTo>
                  <a:cubicBezTo>
                    <a:pt x="658" y="1500"/>
                    <a:pt x="855" y="1573"/>
                    <a:pt x="1049" y="1573"/>
                  </a:cubicBezTo>
                  <a:cubicBezTo>
                    <a:pt x="1456" y="1573"/>
                    <a:pt x="1849" y="1256"/>
                    <a:pt x="1849" y="781"/>
                  </a:cubicBezTo>
                  <a:cubicBezTo>
                    <a:pt x="1849" y="344"/>
                    <a:pt x="1492" y="0"/>
                    <a:pt x="1068" y="0"/>
                  </a:cubicBezTo>
                  <a:cubicBezTo>
                    <a:pt x="1063" y="0"/>
                    <a:pt x="1057" y="0"/>
                    <a:pt x="1052"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6"/>
            <p:cNvSpPr/>
            <p:nvPr/>
          </p:nvSpPr>
          <p:spPr>
            <a:xfrm>
              <a:off x="1656689" y="1917607"/>
              <a:ext cx="27064" cy="23174"/>
            </a:xfrm>
            <a:custGeom>
              <a:avLst/>
              <a:gdLst/>
              <a:ahLst/>
              <a:cxnLst/>
              <a:rect l="l" t="t" r="r" b="b"/>
              <a:pathLst>
                <a:path w="1837" h="1573" extrusionOk="0">
                  <a:moveTo>
                    <a:pt x="1039" y="0"/>
                  </a:moveTo>
                  <a:cubicBezTo>
                    <a:pt x="336" y="0"/>
                    <a:pt x="0" y="851"/>
                    <a:pt x="486" y="1337"/>
                  </a:cubicBezTo>
                  <a:cubicBezTo>
                    <a:pt x="649" y="1500"/>
                    <a:pt x="848" y="1573"/>
                    <a:pt x="1043" y="1573"/>
                  </a:cubicBezTo>
                  <a:cubicBezTo>
                    <a:pt x="1449" y="1573"/>
                    <a:pt x="1836" y="1256"/>
                    <a:pt x="1836" y="781"/>
                  </a:cubicBezTo>
                  <a:cubicBezTo>
                    <a:pt x="1836" y="344"/>
                    <a:pt x="1479" y="0"/>
                    <a:pt x="1055" y="0"/>
                  </a:cubicBezTo>
                  <a:cubicBezTo>
                    <a:pt x="1050" y="0"/>
                    <a:pt x="1045" y="0"/>
                    <a:pt x="103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6"/>
            <p:cNvSpPr/>
            <p:nvPr/>
          </p:nvSpPr>
          <p:spPr>
            <a:xfrm>
              <a:off x="304776" y="2040638"/>
              <a:ext cx="27108" cy="23292"/>
            </a:xfrm>
            <a:custGeom>
              <a:avLst/>
              <a:gdLst/>
              <a:ahLst/>
              <a:cxnLst/>
              <a:rect l="l" t="t" r="r" b="b"/>
              <a:pathLst>
                <a:path w="1840" h="1581" extrusionOk="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6"/>
            <p:cNvSpPr/>
            <p:nvPr/>
          </p:nvSpPr>
          <p:spPr>
            <a:xfrm>
              <a:off x="427616" y="2040638"/>
              <a:ext cx="27123" cy="23292"/>
            </a:xfrm>
            <a:custGeom>
              <a:avLst/>
              <a:gdLst/>
              <a:ahLst/>
              <a:cxnLst/>
              <a:rect l="l" t="t" r="r" b="b"/>
              <a:pathLst>
                <a:path w="1841" h="1581" extrusionOk="0">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6"/>
            <p:cNvSpPr/>
            <p:nvPr/>
          </p:nvSpPr>
          <p:spPr>
            <a:xfrm>
              <a:off x="550455" y="2040638"/>
              <a:ext cx="27314" cy="23380"/>
            </a:xfrm>
            <a:custGeom>
              <a:avLst/>
              <a:gdLst/>
              <a:ahLst/>
              <a:cxnLst/>
              <a:rect l="l" t="t" r="r" b="b"/>
              <a:pathLst>
                <a:path w="1854" h="1587" extrusionOk="0">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6"/>
            <p:cNvSpPr/>
            <p:nvPr/>
          </p:nvSpPr>
          <p:spPr>
            <a:xfrm>
              <a:off x="673310" y="2040638"/>
              <a:ext cx="27299" cy="23380"/>
            </a:xfrm>
            <a:custGeom>
              <a:avLst/>
              <a:gdLst/>
              <a:ahLst/>
              <a:cxnLst/>
              <a:rect l="l" t="t" r="r" b="b"/>
              <a:pathLst>
                <a:path w="1853" h="1587" extrusionOk="0">
                  <a:moveTo>
                    <a:pt x="1059" y="1"/>
                  </a:moveTo>
                  <a:cubicBezTo>
                    <a:pt x="357" y="1"/>
                    <a:pt x="0" y="848"/>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6"/>
            <p:cNvSpPr/>
            <p:nvPr/>
          </p:nvSpPr>
          <p:spPr>
            <a:xfrm>
              <a:off x="796341" y="2040638"/>
              <a:ext cx="27123" cy="23292"/>
            </a:xfrm>
            <a:custGeom>
              <a:avLst/>
              <a:gdLst/>
              <a:ahLst/>
              <a:cxnLst/>
              <a:rect l="l" t="t" r="r" b="b"/>
              <a:pathLst>
                <a:path w="1841" h="1581" extrusionOk="0">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6"/>
            <p:cNvSpPr/>
            <p:nvPr/>
          </p:nvSpPr>
          <p:spPr>
            <a:xfrm>
              <a:off x="919180" y="2040638"/>
              <a:ext cx="27123" cy="23292"/>
            </a:xfrm>
            <a:custGeom>
              <a:avLst/>
              <a:gdLst/>
              <a:ahLst/>
              <a:cxnLst/>
              <a:rect l="l" t="t" r="r" b="b"/>
              <a:pathLst>
                <a:path w="1841" h="1581" extrusionOk="0">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6"/>
            <p:cNvSpPr/>
            <p:nvPr/>
          </p:nvSpPr>
          <p:spPr>
            <a:xfrm>
              <a:off x="1042226" y="2040638"/>
              <a:ext cx="27108" cy="23292"/>
            </a:xfrm>
            <a:custGeom>
              <a:avLst/>
              <a:gdLst/>
              <a:ahLst/>
              <a:cxnLst/>
              <a:rect l="l" t="t" r="r" b="b"/>
              <a:pathLst>
                <a:path w="1840" h="1581" extrusionOk="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6"/>
            <p:cNvSpPr/>
            <p:nvPr/>
          </p:nvSpPr>
          <p:spPr>
            <a:xfrm>
              <a:off x="1165066" y="2040638"/>
              <a:ext cx="27123" cy="23292"/>
            </a:xfrm>
            <a:custGeom>
              <a:avLst/>
              <a:gdLst/>
              <a:ahLst/>
              <a:cxnLst/>
              <a:rect l="l" t="t" r="r" b="b"/>
              <a:pathLst>
                <a:path w="1841" h="1581" extrusionOk="0">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6"/>
            <p:cNvSpPr/>
            <p:nvPr/>
          </p:nvSpPr>
          <p:spPr>
            <a:xfrm>
              <a:off x="1287905" y="2040638"/>
              <a:ext cx="27123" cy="23292"/>
            </a:xfrm>
            <a:custGeom>
              <a:avLst/>
              <a:gdLst/>
              <a:ahLst/>
              <a:cxnLst/>
              <a:rect l="l" t="t" r="r" b="b"/>
              <a:pathLst>
                <a:path w="1841" h="1581" extrusionOk="0">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6"/>
            <p:cNvSpPr/>
            <p:nvPr/>
          </p:nvSpPr>
          <p:spPr>
            <a:xfrm>
              <a:off x="1410745" y="2040638"/>
              <a:ext cx="27123" cy="23292"/>
            </a:xfrm>
            <a:custGeom>
              <a:avLst/>
              <a:gdLst/>
              <a:ahLst/>
              <a:cxnLst/>
              <a:rect l="l" t="t" r="r" b="b"/>
              <a:pathLst>
                <a:path w="1841" h="1581" extrusionOk="0">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6"/>
            <p:cNvSpPr/>
            <p:nvPr/>
          </p:nvSpPr>
          <p:spPr>
            <a:xfrm>
              <a:off x="1533599" y="2040638"/>
              <a:ext cx="27314" cy="23380"/>
            </a:xfrm>
            <a:custGeom>
              <a:avLst/>
              <a:gdLst/>
              <a:ahLst/>
              <a:cxnLst/>
              <a:rect l="l" t="t" r="r" b="b"/>
              <a:pathLst>
                <a:path w="1854" h="1587" extrusionOk="0">
                  <a:moveTo>
                    <a:pt x="1059" y="1"/>
                  </a:moveTo>
                  <a:cubicBezTo>
                    <a:pt x="357" y="1"/>
                    <a:pt x="0" y="861"/>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6"/>
            <p:cNvSpPr/>
            <p:nvPr/>
          </p:nvSpPr>
          <p:spPr>
            <a:xfrm>
              <a:off x="1656630" y="2040638"/>
              <a:ext cx="27123" cy="23380"/>
            </a:xfrm>
            <a:custGeom>
              <a:avLst/>
              <a:gdLst/>
              <a:ahLst/>
              <a:cxnLst/>
              <a:rect l="l" t="t" r="r" b="b"/>
              <a:pathLst>
                <a:path w="1841" h="1587" extrusionOk="0">
                  <a:moveTo>
                    <a:pt x="1059" y="1"/>
                  </a:moveTo>
                  <a:cubicBezTo>
                    <a:pt x="345" y="1"/>
                    <a:pt x="1" y="848"/>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6"/>
            <p:cNvSpPr/>
            <p:nvPr/>
          </p:nvSpPr>
          <p:spPr>
            <a:xfrm>
              <a:off x="304776" y="2163875"/>
              <a:ext cx="27108" cy="23277"/>
            </a:xfrm>
            <a:custGeom>
              <a:avLst/>
              <a:gdLst/>
              <a:ahLst/>
              <a:cxnLst/>
              <a:rect l="l" t="t" r="r" b="b"/>
              <a:pathLst>
                <a:path w="1840" h="1580" extrusionOk="0">
                  <a:moveTo>
                    <a:pt x="1059" y="0"/>
                  </a:moveTo>
                  <a:cubicBezTo>
                    <a:pt x="344" y="0"/>
                    <a:pt x="0" y="847"/>
                    <a:pt x="490" y="1350"/>
                  </a:cubicBezTo>
                  <a:cubicBezTo>
                    <a:pt x="653" y="1509"/>
                    <a:pt x="851" y="1580"/>
                    <a:pt x="1046" y="1580"/>
                  </a:cubicBezTo>
                  <a:cubicBezTo>
                    <a:pt x="1452" y="1580"/>
                    <a:pt x="1840" y="1269"/>
                    <a:pt x="1840" y="795"/>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6"/>
            <p:cNvSpPr/>
            <p:nvPr/>
          </p:nvSpPr>
          <p:spPr>
            <a:xfrm>
              <a:off x="427616" y="2163875"/>
              <a:ext cx="27123" cy="23277"/>
            </a:xfrm>
            <a:custGeom>
              <a:avLst/>
              <a:gdLst/>
              <a:ahLst/>
              <a:cxnLst/>
              <a:rect l="l" t="t" r="r" b="b"/>
              <a:pathLst>
                <a:path w="1841" h="1580" extrusionOk="0">
                  <a:moveTo>
                    <a:pt x="1059" y="0"/>
                  </a:moveTo>
                  <a:cubicBezTo>
                    <a:pt x="358" y="0"/>
                    <a:pt x="1" y="847"/>
                    <a:pt x="503" y="1350"/>
                  </a:cubicBezTo>
                  <a:cubicBezTo>
                    <a:pt x="662" y="1509"/>
                    <a:pt x="858" y="1580"/>
                    <a:pt x="1050" y="1580"/>
                  </a:cubicBezTo>
                  <a:cubicBezTo>
                    <a:pt x="1453" y="1580"/>
                    <a:pt x="1840" y="1269"/>
                    <a:pt x="1840" y="795"/>
                  </a:cubicBezTo>
                  <a:cubicBezTo>
                    <a:pt x="1840" y="358"/>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6"/>
            <p:cNvSpPr/>
            <p:nvPr/>
          </p:nvSpPr>
          <p:spPr>
            <a:xfrm>
              <a:off x="550455" y="2163875"/>
              <a:ext cx="27314" cy="23277"/>
            </a:xfrm>
            <a:custGeom>
              <a:avLst/>
              <a:gdLst/>
              <a:ahLst/>
              <a:cxnLst/>
              <a:rect l="l" t="t" r="r" b="b"/>
              <a:pathLst>
                <a:path w="1854" h="1580" extrusionOk="0">
                  <a:moveTo>
                    <a:pt x="1060" y="0"/>
                  </a:moveTo>
                  <a:cubicBezTo>
                    <a:pt x="358" y="0"/>
                    <a:pt x="1" y="847"/>
                    <a:pt x="504" y="1350"/>
                  </a:cubicBezTo>
                  <a:cubicBezTo>
                    <a:pt x="666" y="1509"/>
                    <a:pt x="865" y="1580"/>
                    <a:pt x="1060" y="1580"/>
                  </a:cubicBezTo>
                  <a:cubicBezTo>
                    <a:pt x="1466" y="1580"/>
                    <a:pt x="1854" y="1269"/>
                    <a:pt x="1854" y="795"/>
                  </a:cubicBezTo>
                  <a:cubicBezTo>
                    <a:pt x="1854"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6"/>
            <p:cNvSpPr/>
            <p:nvPr/>
          </p:nvSpPr>
          <p:spPr>
            <a:xfrm>
              <a:off x="673310" y="2163875"/>
              <a:ext cx="27299" cy="23277"/>
            </a:xfrm>
            <a:custGeom>
              <a:avLst/>
              <a:gdLst/>
              <a:ahLst/>
              <a:cxnLst/>
              <a:rect l="l" t="t" r="r" b="b"/>
              <a:pathLst>
                <a:path w="1853" h="1580" extrusionOk="0">
                  <a:moveTo>
                    <a:pt x="1059" y="0"/>
                  </a:moveTo>
                  <a:cubicBezTo>
                    <a:pt x="357" y="0"/>
                    <a:pt x="0" y="847"/>
                    <a:pt x="503" y="1350"/>
                  </a:cubicBezTo>
                  <a:cubicBezTo>
                    <a:pt x="666" y="1509"/>
                    <a:pt x="864" y="1580"/>
                    <a:pt x="1059" y="1580"/>
                  </a:cubicBezTo>
                  <a:cubicBezTo>
                    <a:pt x="1465" y="1580"/>
                    <a:pt x="1853" y="1269"/>
                    <a:pt x="1853" y="795"/>
                  </a:cubicBezTo>
                  <a:cubicBezTo>
                    <a:pt x="1853" y="358"/>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6"/>
            <p:cNvSpPr/>
            <p:nvPr/>
          </p:nvSpPr>
          <p:spPr>
            <a:xfrm>
              <a:off x="796341" y="2163875"/>
              <a:ext cx="27123" cy="23277"/>
            </a:xfrm>
            <a:custGeom>
              <a:avLst/>
              <a:gdLst/>
              <a:ahLst/>
              <a:cxnLst/>
              <a:rect l="l" t="t" r="r" b="b"/>
              <a:pathLst>
                <a:path w="1841" h="1580" extrusionOk="0">
                  <a:moveTo>
                    <a:pt x="1059" y="0"/>
                  </a:moveTo>
                  <a:cubicBezTo>
                    <a:pt x="358" y="0"/>
                    <a:pt x="0" y="847"/>
                    <a:pt x="503" y="1350"/>
                  </a:cubicBezTo>
                  <a:cubicBezTo>
                    <a:pt x="662" y="1509"/>
                    <a:pt x="858" y="1580"/>
                    <a:pt x="1050" y="1580"/>
                  </a:cubicBezTo>
                  <a:cubicBezTo>
                    <a:pt x="1453" y="1580"/>
                    <a:pt x="1840" y="1269"/>
                    <a:pt x="1840" y="795"/>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6"/>
            <p:cNvSpPr/>
            <p:nvPr/>
          </p:nvSpPr>
          <p:spPr>
            <a:xfrm>
              <a:off x="919180" y="2163875"/>
              <a:ext cx="27123" cy="23277"/>
            </a:xfrm>
            <a:custGeom>
              <a:avLst/>
              <a:gdLst/>
              <a:ahLst/>
              <a:cxnLst/>
              <a:rect l="l" t="t" r="r" b="b"/>
              <a:pathLst>
                <a:path w="1841" h="1580" extrusionOk="0">
                  <a:moveTo>
                    <a:pt x="1060" y="0"/>
                  </a:moveTo>
                  <a:cubicBezTo>
                    <a:pt x="358" y="0"/>
                    <a:pt x="1" y="847"/>
                    <a:pt x="504" y="1350"/>
                  </a:cubicBezTo>
                  <a:cubicBezTo>
                    <a:pt x="662" y="1509"/>
                    <a:pt x="858" y="1580"/>
                    <a:pt x="1050" y="1580"/>
                  </a:cubicBezTo>
                  <a:cubicBezTo>
                    <a:pt x="1453" y="1580"/>
                    <a:pt x="1840" y="1269"/>
                    <a:pt x="1840" y="795"/>
                  </a:cubicBezTo>
                  <a:cubicBezTo>
                    <a:pt x="1840"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6"/>
            <p:cNvSpPr/>
            <p:nvPr/>
          </p:nvSpPr>
          <p:spPr>
            <a:xfrm>
              <a:off x="1042226" y="2163875"/>
              <a:ext cx="27108" cy="23277"/>
            </a:xfrm>
            <a:custGeom>
              <a:avLst/>
              <a:gdLst/>
              <a:ahLst/>
              <a:cxnLst/>
              <a:rect l="l" t="t" r="r" b="b"/>
              <a:pathLst>
                <a:path w="1840" h="1580" extrusionOk="0">
                  <a:moveTo>
                    <a:pt x="1046" y="0"/>
                  </a:moveTo>
                  <a:cubicBezTo>
                    <a:pt x="344" y="0"/>
                    <a:pt x="0" y="847"/>
                    <a:pt x="490" y="1350"/>
                  </a:cubicBezTo>
                  <a:cubicBezTo>
                    <a:pt x="653" y="1509"/>
                    <a:pt x="851" y="1580"/>
                    <a:pt x="1046" y="1580"/>
                  </a:cubicBezTo>
                  <a:cubicBezTo>
                    <a:pt x="1452" y="1580"/>
                    <a:pt x="1840" y="1269"/>
                    <a:pt x="1840" y="795"/>
                  </a:cubicBezTo>
                  <a:cubicBezTo>
                    <a:pt x="1840" y="358"/>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6"/>
            <p:cNvSpPr/>
            <p:nvPr/>
          </p:nvSpPr>
          <p:spPr>
            <a:xfrm>
              <a:off x="1165066" y="2163875"/>
              <a:ext cx="27123" cy="23277"/>
            </a:xfrm>
            <a:custGeom>
              <a:avLst/>
              <a:gdLst/>
              <a:ahLst/>
              <a:cxnLst/>
              <a:rect l="l" t="t" r="r" b="b"/>
              <a:pathLst>
                <a:path w="1841" h="1580" extrusionOk="0">
                  <a:moveTo>
                    <a:pt x="1046" y="0"/>
                  </a:moveTo>
                  <a:cubicBezTo>
                    <a:pt x="345" y="0"/>
                    <a:pt x="0" y="847"/>
                    <a:pt x="490" y="1350"/>
                  </a:cubicBezTo>
                  <a:cubicBezTo>
                    <a:pt x="653" y="1509"/>
                    <a:pt x="852" y="1580"/>
                    <a:pt x="1046" y="1580"/>
                  </a:cubicBezTo>
                  <a:cubicBezTo>
                    <a:pt x="1453" y="1580"/>
                    <a:pt x="1840" y="1269"/>
                    <a:pt x="1840" y="795"/>
                  </a:cubicBezTo>
                  <a:cubicBezTo>
                    <a:pt x="1840" y="358"/>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6"/>
            <p:cNvSpPr/>
            <p:nvPr/>
          </p:nvSpPr>
          <p:spPr>
            <a:xfrm>
              <a:off x="1287905" y="2163875"/>
              <a:ext cx="27123" cy="23277"/>
            </a:xfrm>
            <a:custGeom>
              <a:avLst/>
              <a:gdLst/>
              <a:ahLst/>
              <a:cxnLst/>
              <a:rect l="l" t="t" r="r" b="b"/>
              <a:pathLst>
                <a:path w="1841" h="1580" extrusionOk="0">
                  <a:moveTo>
                    <a:pt x="1059" y="0"/>
                  </a:moveTo>
                  <a:cubicBezTo>
                    <a:pt x="358" y="0"/>
                    <a:pt x="1" y="847"/>
                    <a:pt x="504" y="1350"/>
                  </a:cubicBezTo>
                  <a:cubicBezTo>
                    <a:pt x="662" y="1509"/>
                    <a:pt x="858" y="1580"/>
                    <a:pt x="1050" y="1580"/>
                  </a:cubicBezTo>
                  <a:cubicBezTo>
                    <a:pt x="1453" y="1580"/>
                    <a:pt x="1840" y="1269"/>
                    <a:pt x="1840" y="795"/>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6"/>
            <p:cNvSpPr/>
            <p:nvPr/>
          </p:nvSpPr>
          <p:spPr>
            <a:xfrm>
              <a:off x="1410745" y="2163875"/>
              <a:ext cx="27123" cy="23277"/>
            </a:xfrm>
            <a:custGeom>
              <a:avLst/>
              <a:gdLst/>
              <a:ahLst/>
              <a:cxnLst/>
              <a:rect l="l" t="t" r="r" b="b"/>
              <a:pathLst>
                <a:path w="1841" h="1580" extrusionOk="0">
                  <a:moveTo>
                    <a:pt x="1060" y="0"/>
                  </a:moveTo>
                  <a:cubicBezTo>
                    <a:pt x="358" y="0"/>
                    <a:pt x="1" y="847"/>
                    <a:pt x="504" y="1350"/>
                  </a:cubicBezTo>
                  <a:cubicBezTo>
                    <a:pt x="662" y="1509"/>
                    <a:pt x="858" y="1580"/>
                    <a:pt x="1051" y="1580"/>
                  </a:cubicBezTo>
                  <a:cubicBezTo>
                    <a:pt x="1453" y="1580"/>
                    <a:pt x="1841" y="1269"/>
                    <a:pt x="1841" y="795"/>
                  </a:cubicBezTo>
                  <a:cubicBezTo>
                    <a:pt x="1841"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6"/>
            <p:cNvSpPr/>
            <p:nvPr/>
          </p:nvSpPr>
          <p:spPr>
            <a:xfrm>
              <a:off x="1533599" y="2163875"/>
              <a:ext cx="27314" cy="23277"/>
            </a:xfrm>
            <a:custGeom>
              <a:avLst/>
              <a:gdLst/>
              <a:ahLst/>
              <a:cxnLst/>
              <a:rect l="l" t="t" r="r" b="b"/>
              <a:pathLst>
                <a:path w="1854" h="1580" extrusionOk="0">
                  <a:moveTo>
                    <a:pt x="1059" y="0"/>
                  </a:moveTo>
                  <a:cubicBezTo>
                    <a:pt x="357" y="0"/>
                    <a:pt x="0" y="847"/>
                    <a:pt x="503" y="1350"/>
                  </a:cubicBezTo>
                  <a:cubicBezTo>
                    <a:pt x="666" y="1509"/>
                    <a:pt x="865" y="1580"/>
                    <a:pt x="1059" y="1580"/>
                  </a:cubicBezTo>
                  <a:cubicBezTo>
                    <a:pt x="1465" y="1580"/>
                    <a:pt x="1853" y="1269"/>
                    <a:pt x="1853" y="795"/>
                  </a:cubicBezTo>
                  <a:cubicBezTo>
                    <a:pt x="1853" y="358"/>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6"/>
            <p:cNvSpPr/>
            <p:nvPr/>
          </p:nvSpPr>
          <p:spPr>
            <a:xfrm>
              <a:off x="1656630" y="2163875"/>
              <a:ext cx="27123" cy="23277"/>
            </a:xfrm>
            <a:custGeom>
              <a:avLst/>
              <a:gdLst/>
              <a:ahLst/>
              <a:cxnLst/>
              <a:rect l="l" t="t" r="r" b="b"/>
              <a:pathLst>
                <a:path w="1841" h="1580" extrusionOk="0">
                  <a:moveTo>
                    <a:pt x="1059" y="0"/>
                  </a:moveTo>
                  <a:cubicBezTo>
                    <a:pt x="345" y="0"/>
                    <a:pt x="1" y="847"/>
                    <a:pt x="490" y="1350"/>
                  </a:cubicBezTo>
                  <a:cubicBezTo>
                    <a:pt x="653" y="1509"/>
                    <a:pt x="852" y="1580"/>
                    <a:pt x="1046" y="1580"/>
                  </a:cubicBezTo>
                  <a:cubicBezTo>
                    <a:pt x="1453" y="1580"/>
                    <a:pt x="1840" y="1269"/>
                    <a:pt x="1840" y="795"/>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6"/>
            <p:cNvSpPr/>
            <p:nvPr/>
          </p:nvSpPr>
          <p:spPr>
            <a:xfrm>
              <a:off x="304776" y="2287112"/>
              <a:ext cx="27108" cy="23174"/>
            </a:xfrm>
            <a:custGeom>
              <a:avLst/>
              <a:gdLst/>
              <a:ahLst/>
              <a:cxnLst/>
              <a:rect l="l" t="t" r="r" b="b"/>
              <a:pathLst>
                <a:path w="1840" h="1573" extrusionOk="0">
                  <a:moveTo>
                    <a:pt x="1059" y="0"/>
                  </a:moveTo>
                  <a:cubicBezTo>
                    <a:pt x="344" y="0"/>
                    <a:pt x="0" y="847"/>
                    <a:pt x="490" y="1337"/>
                  </a:cubicBezTo>
                  <a:cubicBezTo>
                    <a:pt x="653" y="1500"/>
                    <a:pt x="852" y="1572"/>
                    <a:pt x="1046"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6"/>
            <p:cNvSpPr/>
            <p:nvPr/>
          </p:nvSpPr>
          <p:spPr>
            <a:xfrm>
              <a:off x="427616" y="2287112"/>
              <a:ext cx="27123" cy="23174"/>
            </a:xfrm>
            <a:custGeom>
              <a:avLst/>
              <a:gdLst/>
              <a:ahLst/>
              <a:cxnLst/>
              <a:rect l="l" t="t" r="r" b="b"/>
              <a:pathLst>
                <a:path w="1841" h="1573" extrusionOk="0">
                  <a:moveTo>
                    <a:pt x="1059" y="0"/>
                  </a:moveTo>
                  <a:cubicBezTo>
                    <a:pt x="358" y="0"/>
                    <a:pt x="1" y="847"/>
                    <a:pt x="503" y="1337"/>
                  </a:cubicBezTo>
                  <a:cubicBezTo>
                    <a:pt x="662" y="1500"/>
                    <a:pt x="858" y="1572"/>
                    <a:pt x="1051" y="1572"/>
                  </a:cubicBezTo>
                  <a:cubicBezTo>
                    <a:pt x="1453" y="1572"/>
                    <a:pt x="1840" y="1255"/>
                    <a:pt x="1840" y="781"/>
                  </a:cubicBezTo>
                  <a:cubicBezTo>
                    <a:pt x="1840" y="344"/>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6"/>
            <p:cNvSpPr/>
            <p:nvPr/>
          </p:nvSpPr>
          <p:spPr>
            <a:xfrm>
              <a:off x="550455" y="2287112"/>
              <a:ext cx="27314" cy="23233"/>
            </a:xfrm>
            <a:custGeom>
              <a:avLst/>
              <a:gdLst/>
              <a:ahLst/>
              <a:cxnLst/>
              <a:rect l="l" t="t" r="r" b="b"/>
              <a:pathLst>
                <a:path w="1854" h="1577" extrusionOk="0">
                  <a:moveTo>
                    <a:pt x="1060" y="0"/>
                  </a:moveTo>
                  <a:cubicBezTo>
                    <a:pt x="358" y="0"/>
                    <a:pt x="1" y="847"/>
                    <a:pt x="504" y="1350"/>
                  </a:cubicBezTo>
                  <a:cubicBezTo>
                    <a:pt x="664" y="1506"/>
                    <a:pt x="860" y="1576"/>
                    <a:pt x="1052" y="1576"/>
                  </a:cubicBezTo>
                  <a:cubicBezTo>
                    <a:pt x="1461" y="1576"/>
                    <a:pt x="1854" y="1258"/>
                    <a:pt x="1854" y="781"/>
                  </a:cubicBezTo>
                  <a:cubicBezTo>
                    <a:pt x="1840" y="344"/>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6"/>
            <p:cNvSpPr/>
            <p:nvPr/>
          </p:nvSpPr>
          <p:spPr>
            <a:xfrm>
              <a:off x="673310" y="2287112"/>
              <a:ext cx="27299" cy="23233"/>
            </a:xfrm>
            <a:custGeom>
              <a:avLst/>
              <a:gdLst/>
              <a:ahLst/>
              <a:cxnLst/>
              <a:rect l="l" t="t" r="r" b="b"/>
              <a:pathLst>
                <a:path w="1853" h="1577" extrusionOk="0">
                  <a:moveTo>
                    <a:pt x="1059" y="0"/>
                  </a:moveTo>
                  <a:cubicBezTo>
                    <a:pt x="357" y="0"/>
                    <a:pt x="0" y="847"/>
                    <a:pt x="503" y="1350"/>
                  </a:cubicBezTo>
                  <a:cubicBezTo>
                    <a:pt x="664" y="1506"/>
                    <a:pt x="859" y="1576"/>
                    <a:pt x="1051" y="1576"/>
                  </a:cubicBezTo>
                  <a:cubicBezTo>
                    <a:pt x="1460" y="1576"/>
                    <a:pt x="1853" y="1258"/>
                    <a:pt x="1853" y="781"/>
                  </a:cubicBezTo>
                  <a:cubicBezTo>
                    <a:pt x="1853" y="344"/>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6"/>
            <p:cNvSpPr/>
            <p:nvPr/>
          </p:nvSpPr>
          <p:spPr>
            <a:xfrm>
              <a:off x="796341" y="2287112"/>
              <a:ext cx="27123" cy="23174"/>
            </a:xfrm>
            <a:custGeom>
              <a:avLst/>
              <a:gdLst/>
              <a:ahLst/>
              <a:cxnLst/>
              <a:rect l="l" t="t" r="r" b="b"/>
              <a:pathLst>
                <a:path w="1841" h="1573" extrusionOk="0">
                  <a:moveTo>
                    <a:pt x="1059" y="0"/>
                  </a:moveTo>
                  <a:cubicBezTo>
                    <a:pt x="358" y="0"/>
                    <a:pt x="0" y="847"/>
                    <a:pt x="503" y="1337"/>
                  </a:cubicBezTo>
                  <a:cubicBezTo>
                    <a:pt x="662" y="1500"/>
                    <a:pt x="858" y="1572"/>
                    <a:pt x="1051"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6"/>
            <p:cNvSpPr/>
            <p:nvPr/>
          </p:nvSpPr>
          <p:spPr>
            <a:xfrm>
              <a:off x="919180" y="2287112"/>
              <a:ext cx="27123" cy="23174"/>
            </a:xfrm>
            <a:custGeom>
              <a:avLst/>
              <a:gdLst/>
              <a:ahLst/>
              <a:cxnLst/>
              <a:rect l="l" t="t" r="r" b="b"/>
              <a:pathLst>
                <a:path w="1841" h="1573" extrusionOk="0">
                  <a:moveTo>
                    <a:pt x="1060" y="0"/>
                  </a:moveTo>
                  <a:cubicBezTo>
                    <a:pt x="358" y="0"/>
                    <a:pt x="1" y="847"/>
                    <a:pt x="504" y="1337"/>
                  </a:cubicBezTo>
                  <a:cubicBezTo>
                    <a:pt x="662" y="1500"/>
                    <a:pt x="858" y="1572"/>
                    <a:pt x="1051" y="1572"/>
                  </a:cubicBezTo>
                  <a:cubicBezTo>
                    <a:pt x="1453" y="1572"/>
                    <a:pt x="1840" y="1255"/>
                    <a:pt x="1840" y="781"/>
                  </a:cubicBezTo>
                  <a:cubicBezTo>
                    <a:pt x="1840" y="344"/>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6"/>
            <p:cNvSpPr/>
            <p:nvPr/>
          </p:nvSpPr>
          <p:spPr>
            <a:xfrm>
              <a:off x="1042226" y="2287112"/>
              <a:ext cx="27108" cy="23174"/>
            </a:xfrm>
            <a:custGeom>
              <a:avLst/>
              <a:gdLst/>
              <a:ahLst/>
              <a:cxnLst/>
              <a:rect l="l" t="t" r="r" b="b"/>
              <a:pathLst>
                <a:path w="1840" h="1573" extrusionOk="0">
                  <a:moveTo>
                    <a:pt x="1046" y="0"/>
                  </a:moveTo>
                  <a:cubicBezTo>
                    <a:pt x="344" y="0"/>
                    <a:pt x="0" y="847"/>
                    <a:pt x="490" y="1337"/>
                  </a:cubicBezTo>
                  <a:cubicBezTo>
                    <a:pt x="653" y="1500"/>
                    <a:pt x="852" y="1572"/>
                    <a:pt x="1046" y="1572"/>
                  </a:cubicBezTo>
                  <a:cubicBezTo>
                    <a:pt x="1453" y="1572"/>
                    <a:pt x="1840" y="1255"/>
                    <a:pt x="1840" y="781"/>
                  </a:cubicBezTo>
                  <a:cubicBezTo>
                    <a:pt x="1840" y="344"/>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6"/>
            <p:cNvSpPr/>
            <p:nvPr/>
          </p:nvSpPr>
          <p:spPr>
            <a:xfrm>
              <a:off x="1165066" y="2287112"/>
              <a:ext cx="27123" cy="23174"/>
            </a:xfrm>
            <a:custGeom>
              <a:avLst/>
              <a:gdLst/>
              <a:ahLst/>
              <a:cxnLst/>
              <a:rect l="l" t="t" r="r" b="b"/>
              <a:pathLst>
                <a:path w="1841" h="1573" extrusionOk="0">
                  <a:moveTo>
                    <a:pt x="1046" y="0"/>
                  </a:moveTo>
                  <a:cubicBezTo>
                    <a:pt x="345" y="0"/>
                    <a:pt x="0" y="847"/>
                    <a:pt x="490" y="1337"/>
                  </a:cubicBezTo>
                  <a:cubicBezTo>
                    <a:pt x="653" y="1500"/>
                    <a:pt x="852" y="1572"/>
                    <a:pt x="1046" y="1572"/>
                  </a:cubicBezTo>
                  <a:cubicBezTo>
                    <a:pt x="1453" y="1572"/>
                    <a:pt x="1840" y="1255"/>
                    <a:pt x="1840" y="781"/>
                  </a:cubicBezTo>
                  <a:cubicBezTo>
                    <a:pt x="1840" y="344"/>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6"/>
            <p:cNvSpPr/>
            <p:nvPr/>
          </p:nvSpPr>
          <p:spPr>
            <a:xfrm>
              <a:off x="1287905" y="2287112"/>
              <a:ext cx="27123" cy="23174"/>
            </a:xfrm>
            <a:custGeom>
              <a:avLst/>
              <a:gdLst/>
              <a:ahLst/>
              <a:cxnLst/>
              <a:rect l="l" t="t" r="r" b="b"/>
              <a:pathLst>
                <a:path w="1841" h="1573" extrusionOk="0">
                  <a:moveTo>
                    <a:pt x="1059" y="0"/>
                  </a:moveTo>
                  <a:cubicBezTo>
                    <a:pt x="358" y="0"/>
                    <a:pt x="1" y="847"/>
                    <a:pt x="504" y="1337"/>
                  </a:cubicBezTo>
                  <a:cubicBezTo>
                    <a:pt x="662" y="1500"/>
                    <a:pt x="858" y="1572"/>
                    <a:pt x="1051" y="1572"/>
                  </a:cubicBezTo>
                  <a:cubicBezTo>
                    <a:pt x="1453" y="1572"/>
                    <a:pt x="1840" y="1255"/>
                    <a:pt x="1840" y="781"/>
                  </a:cubicBezTo>
                  <a:cubicBezTo>
                    <a:pt x="1840" y="344"/>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6"/>
            <p:cNvSpPr/>
            <p:nvPr/>
          </p:nvSpPr>
          <p:spPr>
            <a:xfrm>
              <a:off x="1410745" y="2287112"/>
              <a:ext cx="27123" cy="23174"/>
            </a:xfrm>
            <a:custGeom>
              <a:avLst/>
              <a:gdLst/>
              <a:ahLst/>
              <a:cxnLst/>
              <a:rect l="l" t="t" r="r" b="b"/>
              <a:pathLst>
                <a:path w="1841" h="1573" extrusionOk="0">
                  <a:moveTo>
                    <a:pt x="1060" y="0"/>
                  </a:moveTo>
                  <a:cubicBezTo>
                    <a:pt x="358" y="0"/>
                    <a:pt x="1" y="847"/>
                    <a:pt x="504" y="1337"/>
                  </a:cubicBezTo>
                  <a:cubicBezTo>
                    <a:pt x="662" y="1500"/>
                    <a:pt x="858" y="1572"/>
                    <a:pt x="1051" y="1572"/>
                  </a:cubicBezTo>
                  <a:cubicBezTo>
                    <a:pt x="1453" y="1572"/>
                    <a:pt x="1841" y="1255"/>
                    <a:pt x="1841" y="781"/>
                  </a:cubicBezTo>
                  <a:cubicBezTo>
                    <a:pt x="1841" y="344"/>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6"/>
            <p:cNvSpPr/>
            <p:nvPr/>
          </p:nvSpPr>
          <p:spPr>
            <a:xfrm>
              <a:off x="1533599" y="2287112"/>
              <a:ext cx="27314" cy="23233"/>
            </a:xfrm>
            <a:custGeom>
              <a:avLst/>
              <a:gdLst/>
              <a:ahLst/>
              <a:cxnLst/>
              <a:rect l="l" t="t" r="r" b="b"/>
              <a:pathLst>
                <a:path w="1854" h="1577" extrusionOk="0">
                  <a:moveTo>
                    <a:pt x="1059" y="0"/>
                  </a:moveTo>
                  <a:cubicBezTo>
                    <a:pt x="357" y="0"/>
                    <a:pt x="0" y="847"/>
                    <a:pt x="503" y="1350"/>
                  </a:cubicBezTo>
                  <a:cubicBezTo>
                    <a:pt x="664" y="1506"/>
                    <a:pt x="859" y="1576"/>
                    <a:pt x="1051" y="1576"/>
                  </a:cubicBezTo>
                  <a:cubicBezTo>
                    <a:pt x="1461" y="1576"/>
                    <a:pt x="1853" y="1258"/>
                    <a:pt x="1853" y="781"/>
                  </a:cubicBezTo>
                  <a:cubicBezTo>
                    <a:pt x="1853" y="344"/>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6"/>
            <p:cNvSpPr/>
            <p:nvPr/>
          </p:nvSpPr>
          <p:spPr>
            <a:xfrm>
              <a:off x="1656630" y="2287112"/>
              <a:ext cx="27123" cy="23233"/>
            </a:xfrm>
            <a:custGeom>
              <a:avLst/>
              <a:gdLst/>
              <a:ahLst/>
              <a:cxnLst/>
              <a:rect l="l" t="t" r="r" b="b"/>
              <a:pathLst>
                <a:path w="1841" h="1577" extrusionOk="0">
                  <a:moveTo>
                    <a:pt x="1059" y="0"/>
                  </a:moveTo>
                  <a:cubicBezTo>
                    <a:pt x="345" y="0"/>
                    <a:pt x="1" y="847"/>
                    <a:pt x="490" y="1350"/>
                  </a:cubicBezTo>
                  <a:cubicBezTo>
                    <a:pt x="651" y="1506"/>
                    <a:pt x="847" y="1576"/>
                    <a:pt x="1039" y="1576"/>
                  </a:cubicBezTo>
                  <a:cubicBezTo>
                    <a:pt x="1448" y="1576"/>
                    <a:pt x="1840" y="1258"/>
                    <a:pt x="1840" y="781"/>
                  </a:cubicBezTo>
                  <a:cubicBezTo>
                    <a:pt x="1840" y="344"/>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6"/>
            <p:cNvSpPr/>
            <p:nvPr/>
          </p:nvSpPr>
          <p:spPr>
            <a:xfrm>
              <a:off x="304776" y="2410335"/>
              <a:ext cx="27108" cy="23248"/>
            </a:xfrm>
            <a:custGeom>
              <a:avLst/>
              <a:gdLst/>
              <a:ahLst/>
              <a:cxnLst/>
              <a:rect l="l" t="t" r="r" b="b"/>
              <a:pathLst>
                <a:path w="1840" h="1578" extrusionOk="0">
                  <a:moveTo>
                    <a:pt x="1059" y="1"/>
                  </a:moveTo>
                  <a:cubicBezTo>
                    <a:pt x="344" y="1"/>
                    <a:pt x="0" y="848"/>
                    <a:pt x="503" y="1351"/>
                  </a:cubicBezTo>
                  <a:cubicBezTo>
                    <a:pt x="660" y="1507"/>
                    <a:pt x="852" y="1577"/>
                    <a:pt x="1042"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6"/>
            <p:cNvSpPr/>
            <p:nvPr/>
          </p:nvSpPr>
          <p:spPr>
            <a:xfrm>
              <a:off x="427616" y="2410335"/>
              <a:ext cx="27255" cy="23248"/>
            </a:xfrm>
            <a:custGeom>
              <a:avLst/>
              <a:gdLst/>
              <a:ahLst/>
              <a:cxnLst/>
              <a:rect l="l" t="t" r="r" b="b"/>
              <a:pathLst>
                <a:path w="1850" h="1578" extrusionOk="0">
                  <a:moveTo>
                    <a:pt x="1059" y="1"/>
                  </a:moveTo>
                  <a:cubicBezTo>
                    <a:pt x="358" y="1"/>
                    <a:pt x="1" y="848"/>
                    <a:pt x="503" y="1351"/>
                  </a:cubicBezTo>
                  <a:cubicBezTo>
                    <a:pt x="660" y="1507"/>
                    <a:pt x="854" y="1577"/>
                    <a:pt x="1045" y="1577"/>
                  </a:cubicBezTo>
                  <a:cubicBezTo>
                    <a:pt x="1454" y="1577"/>
                    <a:pt x="1849" y="1259"/>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6"/>
            <p:cNvSpPr/>
            <p:nvPr/>
          </p:nvSpPr>
          <p:spPr>
            <a:xfrm>
              <a:off x="550455" y="2410335"/>
              <a:ext cx="27314" cy="23248"/>
            </a:xfrm>
            <a:custGeom>
              <a:avLst/>
              <a:gdLst/>
              <a:ahLst/>
              <a:cxnLst/>
              <a:rect l="l" t="t" r="r" b="b"/>
              <a:pathLst>
                <a:path w="1854" h="1578" extrusionOk="0">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6"/>
            <p:cNvSpPr/>
            <p:nvPr/>
          </p:nvSpPr>
          <p:spPr>
            <a:xfrm>
              <a:off x="673501" y="2410335"/>
              <a:ext cx="27108" cy="23248"/>
            </a:xfrm>
            <a:custGeom>
              <a:avLst/>
              <a:gdLst/>
              <a:ahLst/>
              <a:cxnLst/>
              <a:rect l="l" t="t" r="r" b="b"/>
              <a:pathLst>
                <a:path w="1840" h="1578" extrusionOk="0">
                  <a:moveTo>
                    <a:pt x="1046" y="1"/>
                  </a:moveTo>
                  <a:cubicBezTo>
                    <a:pt x="344" y="1"/>
                    <a:pt x="0" y="861"/>
                    <a:pt x="490" y="1351"/>
                  </a:cubicBezTo>
                  <a:cubicBezTo>
                    <a:pt x="651" y="1507"/>
                    <a:pt x="846" y="1577"/>
                    <a:pt x="1038" y="1577"/>
                  </a:cubicBezTo>
                  <a:cubicBezTo>
                    <a:pt x="1447" y="1577"/>
                    <a:pt x="1840" y="1259"/>
                    <a:pt x="1840" y="782"/>
                  </a:cubicBezTo>
                  <a:cubicBezTo>
                    <a:pt x="1840" y="345"/>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6"/>
            <p:cNvSpPr/>
            <p:nvPr/>
          </p:nvSpPr>
          <p:spPr>
            <a:xfrm>
              <a:off x="796341" y="2410335"/>
              <a:ext cx="27123" cy="23174"/>
            </a:xfrm>
            <a:custGeom>
              <a:avLst/>
              <a:gdLst/>
              <a:ahLst/>
              <a:cxnLst/>
              <a:rect l="l" t="t" r="r" b="b"/>
              <a:pathLst>
                <a:path w="1841" h="1573" extrusionOk="0">
                  <a:moveTo>
                    <a:pt x="1083" y="0"/>
                  </a:moveTo>
                  <a:cubicBezTo>
                    <a:pt x="1075" y="0"/>
                    <a:pt x="1067" y="0"/>
                    <a:pt x="1059" y="1"/>
                  </a:cubicBezTo>
                  <a:cubicBezTo>
                    <a:pt x="358" y="1"/>
                    <a:pt x="0" y="848"/>
                    <a:pt x="503" y="1337"/>
                  </a:cubicBezTo>
                  <a:cubicBezTo>
                    <a:pt x="662" y="1500"/>
                    <a:pt x="858" y="1573"/>
                    <a:pt x="1051" y="1573"/>
                  </a:cubicBezTo>
                  <a:cubicBezTo>
                    <a:pt x="1453" y="1573"/>
                    <a:pt x="1840" y="1256"/>
                    <a:pt x="1840" y="782"/>
                  </a:cubicBezTo>
                  <a:cubicBezTo>
                    <a:pt x="1840" y="353"/>
                    <a:pt x="1508" y="0"/>
                    <a:pt x="1083"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6"/>
            <p:cNvSpPr/>
            <p:nvPr/>
          </p:nvSpPr>
          <p:spPr>
            <a:xfrm>
              <a:off x="919180" y="2410335"/>
              <a:ext cx="27123" cy="23174"/>
            </a:xfrm>
            <a:custGeom>
              <a:avLst/>
              <a:gdLst/>
              <a:ahLst/>
              <a:cxnLst/>
              <a:rect l="l" t="t" r="r" b="b"/>
              <a:pathLst>
                <a:path w="1841" h="1573" extrusionOk="0">
                  <a:moveTo>
                    <a:pt x="1083" y="0"/>
                  </a:moveTo>
                  <a:cubicBezTo>
                    <a:pt x="1075" y="0"/>
                    <a:pt x="1067" y="0"/>
                    <a:pt x="1060" y="1"/>
                  </a:cubicBezTo>
                  <a:cubicBezTo>
                    <a:pt x="358" y="1"/>
                    <a:pt x="1" y="848"/>
                    <a:pt x="504" y="1337"/>
                  </a:cubicBezTo>
                  <a:cubicBezTo>
                    <a:pt x="662" y="1500"/>
                    <a:pt x="858" y="1573"/>
                    <a:pt x="1051" y="1573"/>
                  </a:cubicBezTo>
                  <a:cubicBezTo>
                    <a:pt x="1453" y="1573"/>
                    <a:pt x="1840" y="1256"/>
                    <a:pt x="1840" y="782"/>
                  </a:cubicBezTo>
                  <a:cubicBezTo>
                    <a:pt x="1840" y="353"/>
                    <a:pt x="1509" y="0"/>
                    <a:pt x="1083"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6"/>
            <p:cNvSpPr/>
            <p:nvPr/>
          </p:nvSpPr>
          <p:spPr>
            <a:xfrm>
              <a:off x="1042226" y="2410335"/>
              <a:ext cx="27108" cy="23174"/>
            </a:xfrm>
            <a:custGeom>
              <a:avLst/>
              <a:gdLst/>
              <a:ahLst/>
              <a:cxnLst/>
              <a:rect l="l" t="t" r="r" b="b"/>
              <a:pathLst>
                <a:path w="1840" h="1573" extrusionOk="0">
                  <a:moveTo>
                    <a:pt x="1069" y="0"/>
                  </a:moveTo>
                  <a:cubicBezTo>
                    <a:pt x="1061" y="0"/>
                    <a:pt x="1054" y="0"/>
                    <a:pt x="1046" y="1"/>
                  </a:cubicBezTo>
                  <a:cubicBezTo>
                    <a:pt x="344" y="1"/>
                    <a:pt x="0" y="848"/>
                    <a:pt x="490" y="1337"/>
                  </a:cubicBezTo>
                  <a:cubicBezTo>
                    <a:pt x="648" y="1500"/>
                    <a:pt x="846" y="1573"/>
                    <a:pt x="1040" y="1573"/>
                  </a:cubicBezTo>
                  <a:cubicBezTo>
                    <a:pt x="1446" y="1573"/>
                    <a:pt x="1840" y="1256"/>
                    <a:pt x="1840" y="782"/>
                  </a:cubicBezTo>
                  <a:cubicBezTo>
                    <a:pt x="1840" y="353"/>
                    <a:pt x="1495" y="0"/>
                    <a:pt x="106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6"/>
            <p:cNvSpPr/>
            <p:nvPr/>
          </p:nvSpPr>
          <p:spPr>
            <a:xfrm>
              <a:off x="1165066" y="2410335"/>
              <a:ext cx="27123" cy="23174"/>
            </a:xfrm>
            <a:custGeom>
              <a:avLst/>
              <a:gdLst/>
              <a:ahLst/>
              <a:cxnLst/>
              <a:rect l="l" t="t" r="r" b="b"/>
              <a:pathLst>
                <a:path w="1841" h="1573" extrusionOk="0">
                  <a:moveTo>
                    <a:pt x="1069" y="0"/>
                  </a:moveTo>
                  <a:cubicBezTo>
                    <a:pt x="1062" y="0"/>
                    <a:pt x="1054" y="0"/>
                    <a:pt x="1046" y="1"/>
                  </a:cubicBezTo>
                  <a:cubicBezTo>
                    <a:pt x="345" y="1"/>
                    <a:pt x="0" y="848"/>
                    <a:pt x="490" y="1337"/>
                  </a:cubicBezTo>
                  <a:cubicBezTo>
                    <a:pt x="653" y="1500"/>
                    <a:pt x="852" y="1573"/>
                    <a:pt x="1046" y="1573"/>
                  </a:cubicBezTo>
                  <a:cubicBezTo>
                    <a:pt x="1453" y="1573"/>
                    <a:pt x="1840" y="1256"/>
                    <a:pt x="1840" y="782"/>
                  </a:cubicBezTo>
                  <a:cubicBezTo>
                    <a:pt x="1840" y="353"/>
                    <a:pt x="1496" y="0"/>
                    <a:pt x="106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6"/>
            <p:cNvSpPr/>
            <p:nvPr/>
          </p:nvSpPr>
          <p:spPr>
            <a:xfrm>
              <a:off x="1287905" y="2410335"/>
              <a:ext cx="27123" cy="23174"/>
            </a:xfrm>
            <a:custGeom>
              <a:avLst/>
              <a:gdLst/>
              <a:ahLst/>
              <a:cxnLst/>
              <a:rect l="l" t="t" r="r" b="b"/>
              <a:pathLst>
                <a:path w="1841" h="1573" extrusionOk="0">
                  <a:moveTo>
                    <a:pt x="1083" y="0"/>
                  </a:moveTo>
                  <a:cubicBezTo>
                    <a:pt x="1075" y="0"/>
                    <a:pt x="1067" y="0"/>
                    <a:pt x="1059" y="1"/>
                  </a:cubicBezTo>
                  <a:cubicBezTo>
                    <a:pt x="358" y="1"/>
                    <a:pt x="1" y="848"/>
                    <a:pt x="504" y="1337"/>
                  </a:cubicBezTo>
                  <a:cubicBezTo>
                    <a:pt x="662" y="1500"/>
                    <a:pt x="858" y="1573"/>
                    <a:pt x="1051" y="1573"/>
                  </a:cubicBezTo>
                  <a:cubicBezTo>
                    <a:pt x="1453" y="1573"/>
                    <a:pt x="1840" y="1256"/>
                    <a:pt x="1840" y="782"/>
                  </a:cubicBezTo>
                  <a:cubicBezTo>
                    <a:pt x="1840" y="353"/>
                    <a:pt x="1509" y="0"/>
                    <a:pt x="1083"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6"/>
            <p:cNvSpPr/>
            <p:nvPr/>
          </p:nvSpPr>
          <p:spPr>
            <a:xfrm>
              <a:off x="1410745" y="2410335"/>
              <a:ext cx="27123" cy="23174"/>
            </a:xfrm>
            <a:custGeom>
              <a:avLst/>
              <a:gdLst/>
              <a:ahLst/>
              <a:cxnLst/>
              <a:rect l="l" t="t" r="r" b="b"/>
              <a:pathLst>
                <a:path w="1841" h="1573" extrusionOk="0">
                  <a:moveTo>
                    <a:pt x="1083" y="0"/>
                  </a:moveTo>
                  <a:cubicBezTo>
                    <a:pt x="1075" y="0"/>
                    <a:pt x="1068" y="0"/>
                    <a:pt x="1060" y="1"/>
                  </a:cubicBezTo>
                  <a:cubicBezTo>
                    <a:pt x="358" y="1"/>
                    <a:pt x="1" y="848"/>
                    <a:pt x="504" y="1337"/>
                  </a:cubicBezTo>
                  <a:cubicBezTo>
                    <a:pt x="662" y="1500"/>
                    <a:pt x="858" y="1573"/>
                    <a:pt x="1051" y="1573"/>
                  </a:cubicBezTo>
                  <a:cubicBezTo>
                    <a:pt x="1453" y="1573"/>
                    <a:pt x="1841" y="1256"/>
                    <a:pt x="1841" y="782"/>
                  </a:cubicBezTo>
                  <a:cubicBezTo>
                    <a:pt x="1841" y="353"/>
                    <a:pt x="1509" y="0"/>
                    <a:pt x="1083"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6"/>
            <p:cNvSpPr/>
            <p:nvPr/>
          </p:nvSpPr>
          <p:spPr>
            <a:xfrm>
              <a:off x="1533599" y="2410335"/>
              <a:ext cx="27314" cy="23248"/>
            </a:xfrm>
            <a:custGeom>
              <a:avLst/>
              <a:gdLst/>
              <a:ahLst/>
              <a:cxnLst/>
              <a:rect l="l" t="t" r="r" b="b"/>
              <a:pathLst>
                <a:path w="1854" h="1578" extrusionOk="0">
                  <a:moveTo>
                    <a:pt x="1072" y="1"/>
                  </a:moveTo>
                  <a:cubicBezTo>
                    <a:pt x="357" y="1"/>
                    <a:pt x="0" y="848"/>
                    <a:pt x="503" y="1351"/>
                  </a:cubicBezTo>
                  <a:cubicBezTo>
                    <a:pt x="664" y="1507"/>
                    <a:pt x="859" y="1577"/>
                    <a:pt x="1051" y="1577"/>
                  </a:cubicBezTo>
                  <a:cubicBezTo>
                    <a:pt x="1461" y="1577"/>
                    <a:pt x="1853" y="1259"/>
                    <a:pt x="1853" y="782"/>
                  </a:cubicBezTo>
                  <a:cubicBezTo>
                    <a:pt x="1840" y="358"/>
                    <a:pt x="1496" y="1"/>
                    <a:pt x="1072"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6"/>
            <p:cNvSpPr/>
            <p:nvPr/>
          </p:nvSpPr>
          <p:spPr>
            <a:xfrm>
              <a:off x="1656630" y="2410335"/>
              <a:ext cx="27123" cy="23248"/>
            </a:xfrm>
            <a:custGeom>
              <a:avLst/>
              <a:gdLst/>
              <a:ahLst/>
              <a:cxnLst/>
              <a:rect l="l" t="t" r="r" b="b"/>
              <a:pathLst>
                <a:path w="1841" h="1578" extrusionOk="0">
                  <a:moveTo>
                    <a:pt x="1059" y="1"/>
                  </a:moveTo>
                  <a:cubicBezTo>
                    <a:pt x="345" y="1"/>
                    <a:pt x="1" y="848"/>
                    <a:pt x="490" y="1351"/>
                  </a:cubicBezTo>
                  <a:cubicBezTo>
                    <a:pt x="651" y="1507"/>
                    <a:pt x="847" y="1577"/>
                    <a:pt x="1039" y="1577"/>
                  </a:cubicBezTo>
                  <a:cubicBezTo>
                    <a:pt x="1448" y="1577"/>
                    <a:pt x="1840" y="1259"/>
                    <a:pt x="1840" y="782"/>
                  </a:cubicBezTo>
                  <a:cubicBezTo>
                    <a:pt x="1840" y="345"/>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6"/>
            <p:cNvSpPr/>
            <p:nvPr/>
          </p:nvSpPr>
          <p:spPr>
            <a:xfrm>
              <a:off x="304776" y="2533381"/>
              <a:ext cx="27108" cy="23277"/>
            </a:xfrm>
            <a:custGeom>
              <a:avLst/>
              <a:gdLst/>
              <a:ahLst/>
              <a:cxnLst/>
              <a:rect l="l" t="t" r="r" b="b"/>
              <a:pathLst>
                <a:path w="1840" h="1580" extrusionOk="0">
                  <a:moveTo>
                    <a:pt x="1059" y="0"/>
                  </a:moveTo>
                  <a:cubicBezTo>
                    <a:pt x="344" y="0"/>
                    <a:pt x="0" y="847"/>
                    <a:pt x="490" y="1350"/>
                  </a:cubicBezTo>
                  <a:cubicBezTo>
                    <a:pt x="653" y="1509"/>
                    <a:pt x="851" y="1580"/>
                    <a:pt x="1046" y="1580"/>
                  </a:cubicBezTo>
                  <a:cubicBezTo>
                    <a:pt x="1452"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6"/>
            <p:cNvSpPr/>
            <p:nvPr/>
          </p:nvSpPr>
          <p:spPr>
            <a:xfrm>
              <a:off x="427616" y="2533381"/>
              <a:ext cx="27123" cy="23277"/>
            </a:xfrm>
            <a:custGeom>
              <a:avLst/>
              <a:gdLst/>
              <a:ahLst/>
              <a:cxnLst/>
              <a:rect l="l" t="t" r="r" b="b"/>
              <a:pathLst>
                <a:path w="1841" h="1580" extrusionOk="0">
                  <a:moveTo>
                    <a:pt x="1059" y="0"/>
                  </a:moveTo>
                  <a:cubicBezTo>
                    <a:pt x="358" y="0"/>
                    <a:pt x="1" y="847"/>
                    <a:pt x="503" y="1350"/>
                  </a:cubicBezTo>
                  <a:cubicBezTo>
                    <a:pt x="662" y="1509"/>
                    <a:pt x="858" y="1580"/>
                    <a:pt x="1050" y="1580"/>
                  </a:cubicBezTo>
                  <a:cubicBezTo>
                    <a:pt x="1453" y="1580"/>
                    <a:pt x="1840" y="1269"/>
                    <a:pt x="1840" y="794"/>
                  </a:cubicBezTo>
                  <a:cubicBezTo>
                    <a:pt x="1840" y="357"/>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6"/>
            <p:cNvSpPr/>
            <p:nvPr/>
          </p:nvSpPr>
          <p:spPr>
            <a:xfrm>
              <a:off x="550455" y="2533381"/>
              <a:ext cx="27314" cy="23366"/>
            </a:xfrm>
            <a:custGeom>
              <a:avLst/>
              <a:gdLst/>
              <a:ahLst/>
              <a:cxnLst/>
              <a:rect l="l" t="t" r="r" b="b"/>
              <a:pathLst>
                <a:path w="1854" h="1586" extrusionOk="0">
                  <a:moveTo>
                    <a:pt x="1060" y="0"/>
                  </a:moveTo>
                  <a:cubicBezTo>
                    <a:pt x="358" y="0"/>
                    <a:pt x="1" y="860"/>
                    <a:pt x="504" y="1350"/>
                  </a:cubicBezTo>
                  <a:cubicBezTo>
                    <a:pt x="667" y="1513"/>
                    <a:pt x="865" y="1586"/>
                    <a:pt x="1060" y="1586"/>
                  </a:cubicBezTo>
                  <a:cubicBezTo>
                    <a:pt x="1466" y="1586"/>
                    <a:pt x="1854" y="1269"/>
                    <a:pt x="1854" y="794"/>
                  </a:cubicBezTo>
                  <a:cubicBezTo>
                    <a:pt x="1854"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6"/>
            <p:cNvSpPr/>
            <p:nvPr/>
          </p:nvSpPr>
          <p:spPr>
            <a:xfrm>
              <a:off x="673310" y="2533381"/>
              <a:ext cx="27299" cy="23366"/>
            </a:xfrm>
            <a:custGeom>
              <a:avLst/>
              <a:gdLst/>
              <a:ahLst/>
              <a:cxnLst/>
              <a:rect l="l" t="t" r="r" b="b"/>
              <a:pathLst>
                <a:path w="1853" h="1586" extrusionOk="0">
                  <a:moveTo>
                    <a:pt x="1059" y="0"/>
                  </a:moveTo>
                  <a:cubicBezTo>
                    <a:pt x="357" y="0"/>
                    <a:pt x="0" y="860"/>
                    <a:pt x="503" y="1350"/>
                  </a:cubicBezTo>
                  <a:cubicBezTo>
                    <a:pt x="666" y="1513"/>
                    <a:pt x="865" y="1586"/>
                    <a:pt x="1059" y="1586"/>
                  </a:cubicBezTo>
                  <a:cubicBezTo>
                    <a:pt x="1466" y="1586"/>
                    <a:pt x="1853" y="1269"/>
                    <a:pt x="1853" y="794"/>
                  </a:cubicBezTo>
                  <a:cubicBezTo>
                    <a:pt x="1853" y="357"/>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6"/>
            <p:cNvSpPr/>
            <p:nvPr/>
          </p:nvSpPr>
          <p:spPr>
            <a:xfrm>
              <a:off x="796341" y="2533381"/>
              <a:ext cx="27123" cy="23277"/>
            </a:xfrm>
            <a:custGeom>
              <a:avLst/>
              <a:gdLst/>
              <a:ahLst/>
              <a:cxnLst/>
              <a:rect l="l" t="t" r="r" b="b"/>
              <a:pathLst>
                <a:path w="1841" h="1580" extrusionOk="0">
                  <a:moveTo>
                    <a:pt x="1059" y="0"/>
                  </a:moveTo>
                  <a:cubicBezTo>
                    <a:pt x="358" y="0"/>
                    <a:pt x="0" y="847"/>
                    <a:pt x="503" y="1350"/>
                  </a:cubicBezTo>
                  <a:cubicBezTo>
                    <a:pt x="662" y="1509"/>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6"/>
            <p:cNvSpPr/>
            <p:nvPr/>
          </p:nvSpPr>
          <p:spPr>
            <a:xfrm>
              <a:off x="919180" y="2533381"/>
              <a:ext cx="27123" cy="23277"/>
            </a:xfrm>
            <a:custGeom>
              <a:avLst/>
              <a:gdLst/>
              <a:ahLst/>
              <a:cxnLst/>
              <a:rect l="l" t="t" r="r" b="b"/>
              <a:pathLst>
                <a:path w="1841" h="1580" extrusionOk="0">
                  <a:moveTo>
                    <a:pt x="1060" y="0"/>
                  </a:moveTo>
                  <a:cubicBezTo>
                    <a:pt x="358" y="0"/>
                    <a:pt x="1" y="847"/>
                    <a:pt x="504" y="1350"/>
                  </a:cubicBezTo>
                  <a:cubicBezTo>
                    <a:pt x="662" y="1509"/>
                    <a:pt x="858" y="1580"/>
                    <a:pt x="1050" y="1580"/>
                  </a:cubicBezTo>
                  <a:cubicBezTo>
                    <a:pt x="1453" y="1580"/>
                    <a:pt x="1840" y="1269"/>
                    <a:pt x="1840" y="794"/>
                  </a:cubicBezTo>
                  <a:cubicBezTo>
                    <a:pt x="1840"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6"/>
            <p:cNvSpPr/>
            <p:nvPr/>
          </p:nvSpPr>
          <p:spPr>
            <a:xfrm>
              <a:off x="1042226" y="2533381"/>
              <a:ext cx="27108" cy="23277"/>
            </a:xfrm>
            <a:custGeom>
              <a:avLst/>
              <a:gdLst/>
              <a:ahLst/>
              <a:cxnLst/>
              <a:rect l="l" t="t" r="r" b="b"/>
              <a:pathLst>
                <a:path w="1840" h="1580" extrusionOk="0">
                  <a:moveTo>
                    <a:pt x="1046" y="0"/>
                  </a:moveTo>
                  <a:cubicBezTo>
                    <a:pt x="344" y="0"/>
                    <a:pt x="0" y="847"/>
                    <a:pt x="490" y="1350"/>
                  </a:cubicBezTo>
                  <a:cubicBezTo>
                    <a:pt x="653" y="1509"/>
                    <a:pt x="851" y="1580"/>
                    <a:pt x="1046" y="1580"/>
                  </a:cubicBezTo>
                  <a:cubicBezTo>
                    <a:pt x="1452" y="1580"/>
                    <a:pt x="1840" y="1269"/>
                    <a:pt x="1840" y="794"/>
                  </a:cubicBezTo>
                  <a:cubicBezTo>
                    <a:pt x="1840" y="357"/>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6"/>
            <p:cNvSpPr/>
            <p:nvPr/>
          </p:nvSpPr>
          <p:spPr>
            <a:xfrm>
              <a:off x="1165066" y="2533381"/>
              <a:ext cx="27123" cy="23277"/>
            </a:xfrm>
            <a:custGeom>
              <a:avLst/>
              <a:gdLst/>
              <a:ahLst/>
              <a:cxnLst/>
              <a:rect l="l" t="t" r="r" b="b"/>
              <a:pathLst>
                <a:path w="1841" h="1580" extrusionOk="0">
                  <a:moveTo>
                    <a:pt x="1046" y="0"/>
                  </a:moveTo>
                  <a:cubicBezTo>
                    <a:pt x="345" y="0"/>
                    <a:pt x="0" y="847"/>
                    <a:pt x="490" y="1350"/>
                  </a:cubicBezTo>
                  <a:cubicBezTo>
                    <a:pt x="653" y="1509"/>
                    <a:pt x="852" y="1580"/>
                    <a:pt x="1046" y="1580"/>
                  </a:cubicBezTo>
                  <a:cubicBezTo>
                    <a:pt x="1453" y="1580"/>
                    <a:pt x="1840" y="1269"/>
                    <a:pt x="1840" y="794"/>
                  </a:cubicBezTo>
                  <a:cubicBezTo>
                    <a:pt x="1840" y="357"/>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6"/>
            <p:cNvSpPr/>
            <p:nvPr/>
          </p:nvSpPr>
          <p:spPr>
            <a:xfrm>
              <a:off x="1287905" y="2533381"/>
              <a:ext cx="27123" cy="23277"/>
            </a:xfrm>
            <a:custGeom>
              <a:avLst/>
              <a:gdLst/>
              <a:ahLst/>
              <a:cxnLst/>
              <a:rect l="l" t="t" r="r" b="b"/>
              <a:pathLst>
                <a:path w="1841" h="1580" extrusionOk="0">
                  <a:moveTo>
                    <a:pt x="1059" y="0"/>
                  </a:moveTo>
                  <a:cubicBezTo>
                    <a:pt x="358" y="0"/>
                    <a:pt x="1" y="847"/>
                    <a:pt x="504" y="1350"/>
                  </a:cubicBezTo>
                  <a:cubicBezTo>
                    <a:pt x="662" y="1509"/>
                    <a:pt x="858" y="1580"/>
                    <a:pt x="1050" y="1580"/>
                  </a:cubicBezTo>
                  <a:cubicBezTo>
                    <a:pt x="1453" y="1580"/>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6"/>
            <p:cNvSpPr/>
            <p:nvPr/>
          </p:nvSpPr>
          <p:spPr>
            <a:xfrm>
              <a:off x="1410745" y="2533381"/>
              <a:ext cx="27123" cy="23277"/>
            </a:xfrm>
            <a:custGeom>
              <a:avLst/>
              <a:gdLst/>
              <a:ahLst/>
              <a:cxnLst/>
              <a:rect l="l" t="t" r="r" b="b"/>
              <a:pathLst>
                <a:path w="1841" h="1580" extrusionOk="0">
                  <a:moveTo>
                    <a:pt x="1060" y="0"/>
                  </a:moveTo>
                  <a:cubicBezTo>
                    <a:pt x="358" y="0"/>
                    <a:pt x="1" y="847"/>
                    <a:pt x="504" y="1350"/>
                  </a:cubicBezTo>
                  <a:cubicBezTo>
                    <a:pt x="662" y="1509"/>
                    <a:pt x="858" y="1580"/>
                    <a:pt x="1051" y="1580"/>
                  </a:cubicBezTo>
                  <a:cubicBezTo>
                    <a:pt x="1453" y="1580"/>
                    <a:pt x="1841" y="1269"/>
                    <a:pt x="1841" y="794"/>
                  </a:cubicBezTo>
                  <a:cubicBezTo>
                    <a:pt x="1841" y="357"/>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6"/>
            <p:cNvSpPr/>
            <p:nvPr/>
          </p:nvSpPr>
          <p:spPr>
            <a:xfrm>
              <a:off x="1533599" y="2533381"/>
              <a:ext cx="27314" cy="23366"/>
            </a:xfrm>
            <a:custGeom>
              <a:avLst/>
              <a:gdLst/>
              <a:ahLst/>
              <a:cxnLst/>
              <a:rect l="l" t="t" r="r" b="b"/>
              <a:pathLst>
                <a:path w="1854" h="1586" extrusionOk="0">
                  <a:moveTo>
                    <a:pt x="1059" y="0"/>
                  </a:moveTo>
                  <a:cubicBezTo>
                    <a:pt x="357" y="0"/>
                    <a:pt x="0" y="860"/>
                    <a:pt x="503" y="1350"/>
                  </a:cubicBezTo>
                  <a:cubicBezTo>
                    <a:pt x="666" y="1513"/>
                    <a:pt x="865" y="1586"/>
                    <a:pt x="1059" y="1586"/>
                  </a:cubicBezTo>
                  <a:cubicBezTo>
                    <a:pt x="1466" y="1586"/>
                    <a:pt x="1853" y="1269"/>
                    <a:pt x="1853" y="794"/>
                  </a:cubicBezTo>
                  <a:cubicBezTo>
                    <a:pt x="1853" y="357"/>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6"/>
            <p:cNvSpPr/>
            <p:nvPr/>
          </p:nvSpPr>
          <p:spPr>
            <a:xfrm>
              <a:off x="1656630" y="2533381"/>
              <a:ext cx="27123" cy="23366"/>
            </a:xfrm>
            <a:custGeom>
              <a:avLst/>
              <a:gdLst/>
              <a:ahLst/>
              <a:cxnLst/>
              <a:rect l="l" t="t" r="r" b="b"/>
              <a:pathLst>
                <a:path w="1841" h="1586" extrusionOk="0">
                  <a:moveTo>
                    <a:pt x="1059" y="0"/>
                  </a:moveTo>
                  <a:cubicBezTo>
                    <a:pt x="345" y="0"/>
                    <a:pt x="1" y="860"/>
                    <a:pt x="490" y="1350"/>
                  </a:cubicBezTo>
                  <a:cubicBezTo>
                    <a:pt x="653" y="1513"/>
                    <a:pt x="852" y="1586"/>
                    <a:pt x="1047" y="1586"/>
                  </a:cubicBezTo>
                  <a:cubicBezTo>
                    <a:pt x="1453" y="1586"/>
                    <a:pt x="1840" y="1269"/>
                    <a:pt x="1840" y="794"/>
                  </a:cubicBezTo>
                  <a:cubicBezTo>
                    <a:pt x="1840" y="357"/>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6"/>
            <p:cNvSpPr/>
            <p:nvPr/>
          </p:nvSpPr>
          <p:spPr>
            <a:xfrm>
              <a:off x="304776" y="2656604"/>
              <a:ext cx="27108" cy="23292"/>
            </a:xfrm>
            <a:custGeom>
              <a:avLst/>
              <a:gdLst/>
              <a:ahLst/>
              <a:cxnLst/>
              <a:rect l="l" t="t" r="r" b="b"/>
              <a:pathLst>
                <a:path w="1840" h="1581" extrusionOk="0">
                  <a:moveTo>
                    <a:pt x="1059" y="1"/>
                  </a:moveTo>
                  <a:cubicBezTo>
                    <a:pt x="344" y="1"/>
                    <a:pt x="0" y="848"/>
                    <a:pt x="490" y="1351"/>
                  </a:cubicBezTo>
                  <a:cubicBezTo>
                    <a:pt x="653" y="1509"/>
                    <a:pt x="851" y="1580"/>
                    <a:pt x="1046" y="1580"/>
                  </a:cubicBezTo>
                  <a:cubicBezTo>
                    <a:pt x="1452"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6"/>
            <p:cNvSpPr/>
            <p:nvPr/>
          </p:nvSpPr>
          <p:spPr>
            <a:xfrm>
              <a:off x="427616" y="2656604"/>
              <a:ext cx="27123" cy="23292"/>
            </a:xfrm>
            <a:custGeom>
              <a:avLst/>
              <a:gdLst/>
              <a:ahLst/>
              <a:cxnLst/>
              <a:rect l="l" t="t" r="r" b="b"/>
              <a:pathLst>
                <a:path w="1841" h="1581" extrusionOk="0">
                  <a:moveTo>
                    <a:pt x="1059" y="1"/>
                  </a:moveTo>
                  <a:cubicBezTo>
                    <a:pt x="358" y="1"/>
                    <a:pt x="1" y="848"/>
                    <a:pt x="503" y="1351"/>
                  </a:cubicBezTo>
                  <a:cubicBezTo>
                    <a:pt x="662" y="1509"/>
                    <a:pt x="858" y="1580"/>
                    <a:pt x="1050" y="1580"/>
                  </a:cubicBezTo>
                  <a:cubicBezTo>
                    <a:pt x="1453" y="1580"/>
                    <a:pt x="1840" y="1269"/>
                    <a:pt x="1840" y="795"/>
                  </a:cubicBezTo>
                  <a:cubicBezTo>
                    <a:pt x="1840"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6"/>
            <p:cNvSpPr/>
            <p:nvPr/>
          </p:nvSpPr>
          <p:spPr>
            <a:xfrm>
              <a:off x="550455" y="2656604"/>
              <a:ext cx="27314" cy="23292"/>
            </a:xfrm>
            <a:custGeom>
              <a:avLst/>
              <a:gdLst/>
              <a:ahLst/>
              <a:cxnLst/>
              <a:rect l="l" t="t" r="r" b="b"/>
              <a:pathLst>
                <a:path w="1854" h="1581" extrusionOk="0">
                  <a:moveTo>
                    <a:pt x="1060" y="1"/>
                  </a:moveTo>
                  <a:cubicBezTo>
                    <a:pt x="358" y="1"/>
                    <a:pt x="1" y="848"/>
                    <a:pt x="504" y="1351"/>
                  </a:cubicBezTo>
                  <a:cubicBezTo>
                    <a:pt x="666" y="1509"/>
                    <a:pt x="865" y="1580"/>
                    <a:pt x="1060" y="1580"/>
                  </a:cubicBezTo>
                  <a:cubicBezTo>
                    <a:pt x="1466" y="1580"/>
                    <a:pt x="1854" y="1269"/>
                    <a:pt x="1854" y="795"/>
                  </a:cubicBezTo>
                  <a:cubicBezTo>
                    <a:pt x="1854"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6"/>
            <p:cNvSpPr/>
            <p:nvPr/>
          </p:nvSpPr>
          <p:spPr>
            <a:xfrm>
              <a:off x="673310" y="2656604"/>
              <a:ext cx="27299" cy="23380"/>
            </a:xfrm>
            <a:custGeom>
              <a:avLst/>
              <a:gdLst/>
              <a:ahLst/>
              <a:cxnLst/>
              <a:rect l="l" t="t" r="r" b="b"/>
              <a:pathLst>
                <a:path w="1853" h="1587" extrusionOk="0">
                  <a:moveTo>
                    <a:pt x="1059" y="1"/>
                  </a:moveTo>
                  <a:cubicBezTo>
                    <a:pt x="357" y="1"/>
                    <a:pt x="0" y="848"/>
                    <a:pt x="503" y="1351"/>
                  </a:cubicBezTo>
                  <a:cubicBezTo>
                    <a:pt x="666" y="1514"/>
                    <a:pt x="865" y="1586"/>
                    <a:pt x="1059" y="1586"/>
                  </a:cubicBezTo>
                  <a:cubicBezTo>
                    <a:pt x="1466" y="1586"/>
                    <a:pt x="1853" y="1269"/>
                    <a:pt x="1853" y="795"/>
                  </a:cubicBezTo>
                  <a:cubicBezTo>
                    <a:pt x="1853"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6"/>
            <p:cNvSpPr/>
            <p:nvPr/>
          </p:nvSpPr>
          <p:spPr>
            <a:xfrm>
              <a:off x="796341" y="2656604"/>
              <a:ext cx="27123" cy="23292"/>
            </a:xfrm>
            <a:custGeom>
              <a:avLst/>
              <a:gdLst/>
              <a:ahLst/>
              <a:cxnLst/>
              <a:rect l="l" t="t" r="r" b="b"/>
              <a:pathLst>
                <a:path w="1841" h="1581" extrusionOk="0">
                  <a:moveTo>
                    <a:pt x="1059" y="1"/>
                  </a:moveTo>
                  <a:cubicBezTo>
                    <a:pt x="358" y="1"/>
                    <a:pt x="0" y="848"/>
                    <a:pt x="503"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6"/>
            <p:cNvSpPr/>
            <p:nvPr/>
          </p:nvSpPr>
          <p:spPr>
            <a:xfrm>
              <a:off x="919180" y="2656604"/>
              <a:ext cx="27123" cy="23292"/>
            </a:xfrm>
            <a:custGeom>
              <a:avLst/>
              <a:gdLst/>
              <a:ahLst/>
              <a:cxnLst/>
              <a:rect l="l" t="t" r="r" b="b"/>
              <a:pathLst>
                <a:path w="1841" h="1581" extrusionOk="0">
                  <a:moveTo>
                    <a:pt x="1060" y="1"/>
                  </a:moveTo>
                  <a:cubicBezTo>
                    <a:pt x="358" y="1"/>
                    <a:pt x="1" y="848"/>
                    <a:pt x="504" y="1351"/>
                  </a:cubicBezTo>
                  <a:cubicBezTo>
                    <a:pt x="662" y="1509"/>
                    <a:pt x="858" y="1580"/>
                    <a:pt x="1050" y="1580"/>
                  </a:cubicBezTo>
                  <a:cubicBezTo>
                    <a:pt x="1453" y="1580"/>
                    <a:pt x="1840" y="1269"/>
                    <a:pt x="1840" y="795"/>
                  </a:cubicBezTo>
                  <a:cubicBezTo>
                    <a:pt x="1840"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6"/>
            <p:cNvSpPr/>
            <p:nvPr/>
          </p:nvSpPr>
          <p:spPr>
            <a:xfrm>
              <a:off x="1042226" y="2656604"/>
              <a:ext cx="27108" cy="23292"/>
            </a:xfrm>
            <a:custGeom>
              <a:avLst/>
              <a:gdLst/>
              <a:ahLst/>
              <a:cxnLst/>
              <a:rect l="l" t="t" r="r" b="b"/>
              <a:pathLst>
                <a:path w="1840" h="1581" extrusionOk="0">
                  <a:moveTo>
                    <a:pt x="1046" y="1"/>
                  </a:moveTo>
                  <a:cubicBezTo>
                    <a:pt x="344" y="1"/>
                    <a:pt x="0" y="848"/>
                    <a:pt x="490" y="1351"/>
                  </a:cubicBezTo>
                  <a:cubicBezTo>
                    <a:pt x="653" y="1509"/>
                    <a:pt x="851" y="1580"/>
                    <a:pt x="1046" y="1580"/>
                  </a:cubicBezTo>
                  <a:cubicBezTo>
                    <a:pt x="1452" y="1580"/>
                    <a:pt x="1840" y="1269"/>
                    <a:pt x="1840" y="795"/>
                  </a:cubicBezTo>
                  <a:cubicBezTo>
                    <a:pt x="1840" y="358"/>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6"/>
            <p:cNvSpPr/>
            <p:nvPr/>
          </p:nvSpPr>
          <p:spPr>
            <a:xfrm>
              <a:off x="1165066" y="2656604"/>
              <a:ext cx="27123" cy="23292"/>
            </a:xfrm>
            <a:custGeom>
              <a:avLst/>
              <a:gdLst/>
              <a:ahLst/>
              <a:cxnLst/>
              <a:rect l="l" t="t" r="r" b="b"/>
              <a:pathLst>
                <a:path w="1841" h="1581" extrusionOk="0">
                  <a:moveTo>
                    <a:pt x="1046" y="1"/>
                  </a:moveTo>
                  <a:cubicBezTo>
                    <a:pt x="345" y="1"/>
                    <a:pt x="0" y="848"/>
                    <a:pt x="490" y="1351"/>
                  </a:cubicBezTo>
                  <a:cubicBezTo>
                    <a:pt x="653" y="1509"/>
                    <a:pt x="852" y="1580"/>
                    <a:pt x="1046" y="1580"/>
                  </a:cubicBezTo>
                  <a:cubicBezTo>
                    <a:pt x="1453" y="1580"/>
                    <a:pt x="1840" y="1269"/>
                    <a:pt x="1840" y="795"/>
                  </a:cubicBezTo>
                  <a:cubicBezTo>
                    <a:pt x="1840" y="358"/>
                    <a:pt x="1483" y="1"/>
                    <a:pt x="1046"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6"/>
            <p:cNvSpPr/>
            <p:nvPr/>
          </p:nvSpPr>
          <p:spPr>
            <a:xfrm>
              <a:off x="1287905" y="2656604"/>
              <a:ext cx="27123" cy="23292"/>
            </a:xfrm>
            <a:custGeom>
              <a:avLst/>
              <a:gdLst/>
              <a:ahLst/>
              <a:cxnLst/>
              <a:rect l="l" t="t" r="r" b="b"/>
              <a:pathLst>
                <a:path w="1841" h="1581" extrusionOk="0">
                  <a:moveTo>
                    <a:pt x="1059" y="1"/>
                  </a:moveTo>
                  <a:cubicBezTo>
                    <a:pt x="358" y="1"/>
                    <a:pt x="1" y="848"/>
                    <a:pt x="504" y="1351"/>
                  </a:cubicBezTo>
                  <a:cubicBezTo>
                    <a:pt x="662" y="1509"/>
                    <a:pt x="858" y="1580"/>
                    <a:pt x="1050" y="1580"/>
                  </a:cubicBezTo>
                  <a:cubicBezTo>
                    <a:pt x="1453" y="1580"/>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6"/>
            <p:cNvSpPr/>
            <p:nvPr/>
          </p:nvSpPr>
          <p:spPr>
            <a:xfrm>
              <a:off x="1410745" y="2656604"/>
              <a:ext cx="27123" cy="23292"/>
            </a:xfrm>
            <a:custGeom>
              <a:avLst/>
              <a:gdLst/>
              <a:ahLst/>
              <a:cxnLst/>
              <a:rect l="l" t="t" r="r" b="b"/>
              <a:pathLst>
                <a:path w="1841" h="1581" extrusionOk="0">
                  <a:moveTo>
                    <a:pt x="1060" y="1"/>
                  </a:moveTo>
                  <a:cubicBezTo>
                    <a:pt x="358" y="1"/>
                    <a:pt x="1" y="848"/>
                    <a:pt x="504" y="1351"/>
                  </a:cubicBezTo>
                  <a:cubicBezTo>
                    <a:pt x="662" y="1509"/>
                    <a:pt x="858" y="1580"/>
                    <a:pt x="1051" y="1580"/>
                  </a:cubicBezTo>
                  <a:cubicBezTo>
                    <a:pt x="1453" y="1580"/>
                    <a:pt x="1841" y="1269"/>
                    <a:pt x="1841" y="795"/>
                  </a:cubicBezTo>
                  <a:cubicBezTo>
                    <a:pt x="1841"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6"/>
            <p:cNvSpPr/>
            <p:nvPr/>
          </p:nvSpPr>
          <p:spPr>
            <a:xfrm>
              <a:off x="1533599" y="2656604"/>
              <a:ext cx="27314" cy="23292"/>
            </a:xfrm>
            <a:custGeom>
              <a:avLst/>
              <a:gdLst/>
              <a:ahLst/>
              <a:cxnLst/>
              <a:rect l="l" t="t" r="r" b="b"/>
              <a:pathLst>
                <a:path w="1854" h="1581" extrusionOk="0">
                  <a:moveTo>
                    <a:pt x="1059" y="1"/>
                  </a:moveTo>
                  <a:cubicBezTo>
                    <a:pt x="357" y="1"/>
                    <a:pt x="0" y="848"/>
                    <a:pt x="503" y="1351"/>
                  </a:cubicBezTo>
                  <a:cubicBezTo>
                    <a:pt x="666" y="1509"/>
                    <a:pt x="865" y="1580"/>
                    <a:pt x="1059" y="1580"/>
                  </a:cubicBezTo>
                  <a:cubicBezTo>
                    <a:pt x="1465" y="1580"/>
                    <a:pt x="1853" y="1269"/>
                    <a:pt x="1853" y="795"/>
                  </a:cubicBezTo>
                  <a:cubicBezTo>
                    <a:pt x="1853" y="358"/>
                    <a:pt x="1496"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6"/>
            <p:cNvSpPr/>
            <p:nvPr/>
          </p:nvSpPr>
          <p:spPr>
            <a:xfrm>
              <a:off x="1656630" y="2656604"/>
              <a:ext cx="27123" cy="23380"/>
            </a:xfrm>
            <a:custGeom>
              <a:avLst/>
              <a:gdLst/>
              <a:ahLst/>
              <a:cxnLst/>
              <a:rect l="l" t="t" r="r" b="b"/>
              <a:pathLst>
                <a:path w="1841" h="1587" extrusionOk="0">
                  <a:moveTo>
                    <a:pt x="1059" y="1"/>
                  </a:moveTo>
                  <a:cubicBezTo>
                    <a:pt x="345" y="1"/>
                    <a:pt x="1" y="848"/>
                    <a:pt x="490" y="1351"/>
                  </a:cubicBezTo>
                  <a:cubicBezTo>
                    <a:pt x="653" y="1514"/>
                    <a:pt x="852" y="1586"/>
                    <a:pt x="1047" y="1586"/>
                  </a:cubicBezTo>
                  <a:cubicBezTo>
                    <a:pt x="1453" y="1586"/>
                    <a:pt x="1840" y="1269"/>
                    <a:pt x="1840" y="795"/>
                  </a:cubicBezTo>
                  <a:cubicBezTo>
                    <a:pt x="1840" y="358"/>
                    <a:pt x="1483" y="1"/>
                    <a:pt x="1059"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6"/>
            <p:cNvSpPr/>
            <p:nvPr/>
          </p:nvSpPr>
          <p:spPr>
            <a:xfrm>
              <a:off x="304776" y="2779841"/>
              <a:ext cx="27108" cy="23174"/>
            </a:xfrm>
            <a:custGeom>
              <a:avLst/>
              <a:gdLst/>
              <a:ahLst/>
              <a:cxnLst/>
              <a:rect l="l" t="t" r="r" b="b"/>
              <a:pathLst>
                <a:path w="1840" h="1573" extrusionOk="0">
                  <a:moveTo>
                    <a:pt x="1059" y="0"/>
                  </a:moveTo>
                  <a:cubicBezTo>
                    <a:pt x="344" y="0"/>
                    <a:pt x="0" y="847"/>
                    <a:pt x="490" y="1337"/>
                  </a:cubicBezTo>
                  <a:cubicBezTo>
                    <a:pt x="653" y="1500"/>
                    <a:pt x="852" y="1573"/>
                    <a:pt x="1046" y="1573"/>
                  </a:cubicBezTo>
                  <a:cubicBezTo>
                    <a:pt x="1453" y="1573"/>
                    <a:pt x="1840" y="1256"/>
                    <a:pt x="1840" y="781"/>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6"/>
            <p:cNvSpPr/>
            <p:nvPr/>
          </p:nvSpPr>
          <p:spPr>
            <a:xfrm>
              <a:off x="427616" y="2779841"/>
              <a:ext cx="27123" cy="23174"/>
            </a:xfrm>
            <a:custGeom>
              <a:avLst/>
              <a:gdLst/>
              <a:ahLst/>
              <a:cxnLst/>
              <a:rect l="l" t="t" r="r" b="b"/>
              <a:pathLst>
                <a:path w="1841" h="1573" extrusionOk="0">
                  <a:moveTo>
                    <a:pt x="1059" y="0"/>
                  </a:moveTo>
                  <a:cubicBezTo>
                    <a:pt x="358" y="0"/>
                    <a:pt x="1" y="847"/>
                    <a:pt x="503" y="1337"/>
                  </a:cubicBezTo>
                  <a:cubicBezTo>
                    <a:pt x="662" y="1500"/>
                    <a:pt x="858" y="1573"/>
                    <a:pt x="1051" y="1573"/>
                  </a:cubicBezTo>
                  <a:cubicBezTo>
                    <a:pt x="1453" y="1573"/>
                    <a:pt x="1840" y="1256"/>
                    <a:pt x="1840" y="781"/>
                  </a:cubicBezTo>
                  <a:cubicBezTo>
                    <a:pt x="1840" y="358"/>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6"/>
            <p:cNvSpPr/>
            <p:nvPr/>
          </p:nvSpPr>
          <p:spPr>
            <a:xfrm>
              <a:off x="550455" y="2779841"/>
              <a:ext cx="27314" cy="23277"/>
            </a:xfrm>
            <a:custGeom>
              <a:avLst/>
              <a:gdLst/>
              <a:ahLst/>
              <a:cxnLst/>
              <a:rect l="l" t="t" r="r" b="b"/>
              <a:pathLst>
                <a:path w="1854" h="1580" extrusionOk="0">
                  <a:moveTo>
                    <a:pt x="1060" y="0"/>
                  </a:moveTo>
                  <a:cubicBezTo>
                    <a:pt x="358" y="0"/>
                    <a:pt x="1" y="847"/>
                    <a:pt x="504" y="1350"/>
                  </a:cubicBezTo>
                  <a:cubicBezTo>
                    <a:pt x="666" y="1508"/>
                    <a:pt x="864" y="1580"/>
                    <a:pt x="1058" y="1580"/>
                  </a:cubicBezTo>
                  <a:cubicBezTo>
                    <a:pt x="1465" y="1580"/>
                    <a:pt x="1854" y="1265"/>
                    <a:pt x="1854" y="781"/>
                  </a:cubicBezTo>
                  <a:cubicBezTo>
                    <a:pt x="1854" y="345"/>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6"/>
            <p:cNvSpPr/>
            <p:nvPr/>
          </p:nvSpPr>
          <p:spPr>
            <a:xfrm>
              <a:off x="673310" y="2779841"/>
              <a:ext cx="27299" cy="23277"/>
            </a:xfrm>
            <a:custGeom>
              <a:avLst/>
              <a:gdLst/>
              <a:ahLst/>
              <a:cxnLst/>
              <a:rect l="l" t="t" r="r" b="b"/>
              <a:pathLst>
                <a:path w="1853" h="1580" extrusionOk="0">
                  <a:moveTo>
                    <a:pt x="1059" y="0"/>
                  </a:moveTo>
                  <a:cubicBezTo>
                    <a:pt x="357" y="0"/>
                    <a:pt x="0" y="847"/>
                    <a:pt x="503" y="1350"/>
                  </a:cubicBezTo>
                  <a:cubicBezTo>
                    <a:pt x="665" y="1508"/>
                    <a:pt x="863" y="1580"/>
                    <a:pt x="1057" y="1580"/>
                  </a:cubicBezTo>
                  <a:cubicBezTo>
                    <a:pt x="1464" y="1580"/>
                    <a:pt x="1853" y="1265"/>
                    <a:pt x="1853" y="781"/>
                  </a:cubicBezTo>
                  <a:cubicBezTo>
                    <a:pt x="1853" y="358"/>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6"/>
            <p:cNvSpPr/>
            <p:nvPr/>
          </p:nvSpPr>
          <p:spPr>
            <a:xfrm>
              <a:off x="796341" y="2779841"/>
              <a:ext cx="27123" cy="23174"/>
            </a:xfrm>
            <a:custGeom>
              <a:avLst/>
              <a:gdLst/>
              <a:ahLst/>
              <a:cxnLst/>
              <a:rect l="l" t="t" r="r" b="b"/>
              <a:pathLst>
                <a:path w="1841" h="1573" extrusionOk="0">
                  <a:moveTo>
                    <a:pt x="1059" y="0"/>
                  </a:moveTo>
                  <a:cubicBezTo>
                    <a:pt x="358" y="0"/>
                    <a:pt x="0" y="847"/>
                    <a:pt x="503" y="1337"/>
                  </a:cubicBezTo>
                  <a:cubicBezTo>
                    <a:pt x="662" y="1500"/>
                    <a:pt x="858" y="1573"/>
                    <a:pt x="1051" y="1573"/>
                  </a:cubicBezTo>
                  <a:cubicBezTo>
                    <a:pt x="1453" y="1573"/>
                    <a:pt x="1840" y="1256"/>
                    <a:pt x="1840" y="781"/>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6"/>
            <p:cNvSpPr/>
            <p:nvPr/>
          </p:nvSpPr>
          <p:spPr>
            <a:xfrm>
              <a:off x="919180" y="2779841"/>
              <a:ext cx="27123" cy="23174"/>
            </a:xfrm>
            <a:custGeom>
              <a:avLst/>
              <a:gdLst/>
              <a:ahLst/>
              <a:cxnLst/>
              <a:rect l="l" t="t" r="r" b="b"/>
              <a:pathLst>
                <a:path w="1841" h="1573" extrusionOk="0">
                  <a:moveTo>
                    <a:pt x="1060" y="0"/>
                  </a:moveTo>
                  <a:cubicBezTo>
                    <a:pt x="358" y="0"/>
                    <a:pt x="1" y="847"/>
                    <a:pt x="504" y="1337"/>
                  </a:cubicBezTo>
                  <a:cubicBezTo>
                    <a:pt x="662" y="1500"/>
                    <a:pt x="858" y="1573"/>
                    <a:pt x="1051" y="1573"/>
                  </a:cubicBezTo>
                  <a:cubicBezTo>
                    <a:pt x="1453" y="1573"/>
                    <a:pt x="1840" y="1256"/>
                    <a:pt x="1840" y="781"/>
                  </a:cubicBezTo>
                  <a:cubicBezTo>
                    <a:pt x="1840"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6"/>
            <p:cNvSpPr/>
            <p:nvPr/>
          </p:nvSpPr>
          <p:spPr>
            <a:xfrm>
              <a:off x="1042226" y="2779841"/>
              <a:ext cx="27108" cy="23174"/>
            </a:xfrm>
            <a:custGeom>
              <a:avLst/>
              <a:gdLst/>
              <a:ahLst/>
              <a:cxnLst/>
              <a:rect l="l" t="t" r="r" b="b"/>
              <a:pathLst>
                <a:path w="1840" h="1573" extrusionOk="0">
                  <a:moveTo>
                    <a:pt x="1046" y="0"/>
                  </a:moveTo>
                  <a:cubicBezTo>
                    <a:pt x="344" y="0"/>
                    <a:pt x="0" y="847"/>
                    <a:pt x="490" y="1337"/>
                  </a:cubicBezTo>
                  <a:cubicBezTo>
                    <a:pt x="653" y="1500"/>
                    <a:pt x="852" y="1573"/>
                    <a:pt x="1046" y="1573"/>
                  </a:cubicBezTo>
                  <a:cubicBezTo>
                    <a:pt x="1453" y="1573"/>
                    <a:pt x="1840" y="1256"/>
                    <a:pt x="1840" y="781"/>
                  </a:cubicBezTo>
                  <a:cubicBezTo>
                    <a:pt x="1840" y="358"/>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6"/>
            <p:cNvSpPr/>
            <p:nvPr/>
          </p:nvSpPr>
          <p:spPr>
            <a:xfrm>
              <a:off x="1165066" y="2779841"/>
              <a:ext cx="27123" cy="23174"/>
            </a:xfrm>
            <a:custGeom>
              <a:avLst/>
              <a:gdLst/>
              <a:ahLst/>
              <a:cxnLst/>
              <a:rect l="l" t="t" r="r" b="b"/>
              <a:pathLst>
                <a:path w="1841" h="1573" extrusionOk="0">
                  <a:moveTo>
                    <a:pt x="1046" y="0"/>
                  </a:moveTo>
                  <a:cubicBezTo>
                    <a:pt x="345" y="0"/>
                    <a:pt x="0" y="847"/>
                    <a:pt x="490" y="1337"/>
                  </a:cubicBezTo>
                  <a:cubicBezTo>
                    <a:pt x="653" y="1500"/>
                    <a:pt x="852" y="1573"/>
                    <a:pt x="1046" y="1573"/>
                  </a:cubicBezTo>
                  <a:cubicBezTo>
                    <a:pt x="1453" y="1573"/>
                    <a:pt x="1840" y="1256"/>
                    <a:pt x="1840" y="781"/>
                  </a:cubicBezTo>
                  <a:cubicBezTo>
                    <a:pt x="1840" y="358"/>
                    <a:pt x="1483" y="0"/>
                    <a:pt x="1046"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6"/>
            <p:cNvSpPr/>
            <p:nvPr/>
          </p:nvSpPr>
          <p:spPr>
            <a:xfrm>
              <a:off x="1287905" y="2779841"/>
              <a:ext cx="27123" cy="23174"/>
            </a:xfrm>
            <a:custGeom>
              <a:avLst/>
              <a:gdLst/>
              <a:ahLst/>
              <a:cxnLst/>
              <a:rect l="l" t="t" r="r" b="b"/>
              <a:pathLst>
                <a:path w="1841" h="1573" extrusionOk="0">
                  <a:moveTo>
                    <a:pt x="1059" y="0"/>
                  </a:moveTo>
                  <a:cubicBezTo>
                    <a:pt x="358" y="0"/>
                    <a:pt x="1" y="847"/>
                    <a:pt x="504" y="1337"/>
                  </a:cubicBezTo>
                  <a:cubicBezTo>
                    <a:pt x="662" y="1500"/>
                    <a:pt x="858" y="1573"/>
                    <a:pt x="1051" y="1573"/>
                  </a:cubicBezTo>
                  <a:cubicBezTo>
                    <a:pt x="1453" y="1573"/>
                    <a:pt x="1840" y="1256"/>
                    <a:pt x="1840" y="781"/>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6"/>
            <p:cNvSpPr/>
            <p:nvPr/>
          </p:nvSpPr>
          <p:spPr>
            <a:xfrm>
              <a:off x="1410745" y="2779841"/>
              <a:ext cx="27123" cy="23174"/>
            </a:xfrm>
            <a:custGeom>
              <a:avLst/>
              <a:gdLst/>
              <a:ahLst/>
              <a:cxnLst/>
              <a:rect l="l" t="t" r="r" b="b"/>
              <a:pathLst>
                <a:path w="1841" h="1573" extrusionOk="0">
                  <a:moveTo>
                    <a:pt x="1060" y="0"/>
                  </a:moveTo>
                  <a:cubicBezTo>
                    <a:pt x="358" y="0"/>
                    <a:pt x="1" y="847"/>
                    <a:pt x="504" y="1337"/>
                  </a:cubicBezTo>
                  <a:cubicBezTo>
                    <a:pt x="662" y="1500"/>
                    <a:pt x="858" y="1573"/>
                    <a:pt x="1051" y="1573"/>
                  </a:cubicBezTo>
                  <a:cubicBezTo>
                    <a:pt x="1453" y="1573"/>
                    <a:pt x="1841" y="1256"/>
                    <a:pt x="1841" y="781"/>
                  </a:cubicBezTo>
                  <a:cubicBezTo>
                    <a:pt x="1841"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6"/>
            <p:cNvSpPr/>
            <p:nvPr/>
          </p:nvSpPr>
          <p:spPr>
            <a:xfrm>
              <a:off x="1533599" y="2779841"/>
              <a:ext cx="27314" cy="23277"/>
            </a:xfrm>
            <a:custGeom>
              <a:avLst/>
              <a:gdLst/>
              <a:ahLst/>
              <a:cxnLst/>
              <a:rect l="l" t="t" r="r" b="b"/>
              <a:pathLst>
                <a:path w="1854" h="1580" extrusionOk="0">
                  <a:moveTo>
                    <a:pt x="1059" y="0"/>
                  </a:moveTo>
                  <a:cubicBezTo>
                    <a:pt x="357" y="0"/>
                    <a:pt x="0" y="847"/>
                    <a:pt x="503" y="1350"/>
                  </a:cubicBezTo>
                  <a:cubicBezTo>
                    <a:pt x="665" y="1508"/>
                    <a:pt x="863" y="1580"/>
                    <a:pt x="1057" y="1580"/>
                  </a:cubicBezTo>
                  <a:cubicBezTo>
                    <a:pt x="1464" y="1580"/>
                    <a:pt x="1853" y="1265"/>
                    <a:pt x="1853" y="781"/>
                  </a:cubicBezTo>
                  <a:cubicBezTo>
                    <a:pt x="1853" y="345"/>
                    <a:pt x="1496"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6"/>
            <p:cNvSpPr/>
            <p:nvPr/>
          </p:nvSpPr>
          <p:spPr>
            <a:xfrm>
              <a:off x="1656630" y="2779841"/>
              <a:ext cx="27123" cy="23277"/>
            </a:xfrm>
            <a:custGeom>
              <a:avLst/>
              <a:gdLst/>
              <a:ahLst/>
              <a:cxnLst/>
              <a:rect l="l" t="t" r="r" b="b"/>
              <a:pathLst>
                <a:path w="1841" h="1580" extrusionOk="0">
                  <a:moveTo>
                    <a:pt x="1059" y="0"/>
                  </a:moveTo>
                  <a:cubicBezTo>
                    <a:pt x="345" y="0"/>
                    <a:pt x="1" y="847"/>
                    <a:pt x="490" y="1350"/>
                  </a:cubicBezTo>
                  <a:cubicBezTo>
                    <a:pt x="653" y="1508"/>
                    <a:pt x="851" y="1580"/>
                    <a:pt x="1044" y="1580"/>
                  </a:cubicBezTo>
                  <a:cubicBezTo>
                    <a:pt x="1452" y="1580"/>
                    <a:pt x="1840" y="1265"/>
                    <a:pt x="1840" y="781"/>
                  </a:cubicBezTo>
                  <a:cubicBezTo>
                    <a:pt x="1840" y="358"/>
                    <a:pt x="1483" y="0"/>
                    <a:pt x="1059"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70" name="Google Shape;2070;p46"/>
          <p:cNvPicPr preferRelativeResize="0"/>
          <p:nvPr/>
        </p:nvPicPr>
        <p:blipFill>
          <a:blip r:embed="rId3">
            <a:extLst>
              <a:ext uri="{837473B0-CC2E-450A-ABE3-18F120FF3D39}">
                <a1611:picAttrSrcUrl xmlns:a1611="http://schemas.microsoft.com/office/drawing/2016/11/main" r:id="rId4"/>
              </a:ext>
            </a:extLst>
          </a:blip>
          <a:srcRect l="15287" r="15287"/>
          <a:stretch/>
        </p:blipFill>
        <p:spPr>
          <a:xfrm>
            <a:off x="-1268087" y="-603041"/>
            <a:ext cx="6048300" cy="5810700"/>
          </a:xfrm>
          <a:prstGeom prst="parallelogram">
            <a:avLst>
              <a:gd name="adj" fmla="val 25000"/>
            </a:avLst>
          </a:prstGeom>
          <a:noFill/>
          <a:ln>
            <a:noFill/>
          </a:ln>
        </p:spPr>
      </p:pic>
      <p:cxnSp>
        <p:nvCxnSpPr>
          <p:cNvPr id="2082" name="Google Shape;2082;p46"/>
          <p:cNvCxnSpPr/>
          <p:nvPr/>
        </p:nvCxnSpPr>
        <p:spPr>
          <a:xfrm>
            <a:off x="7905950" y="-399400"/>
            <a:ext cx="1695600" cy="44481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51"/>
        <p:cNvGrpSpPr/>
        <p:nvPr/>
      </p:nvGrpSpPr>
      <p:grpSpPr>
        <a:xfrm>
          <a:off x="0" y="0"/>
          <a:ext cx="0" cy="0"/>
          <a:chOff x="0" y="0"/>
          <a:chExt cx="0" cy="0"/>
        </a:xfrm>
      </p:grpSpPr>
      <p:sp>
        <p:nvSpPr>
          <p:cNvPr id="1452" name="Google Shape;1452;p28"/>
          <p:cNvSpPr txBox="1">
            <a:spLocks noGrp="1"/>
          </p:cNvSpPr>
          <p:nvPr>
            <p:ph type="title" idx="15"/>
          </p:nvPr>
        </p:nvSpPr>
        <p:spPr>
          <a:xfrm>
            <a:off x="594225" y="376875"/>
            <a:ext cx="4797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1453" name="Google Shape;1453;p28"/>
          <p:cNvSpPr txBox="1">
            <a:spLocks noGrp="1"/>
          </p:cNvSpPr>
          <p:nvPr>
            <p:ph type="ctrTitle"/>
          </p:nvPr>
        </p:nvSpPr>
        <p:spPr>
          <a:xfrm>
            <a:off x="1811638" y="1456861"/>
            <a:ext cx="2048700" cy="42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BACKGROUND</a:t>
            </a:r>
            <a:endParaRPr dirty="0"/>
          </a:p>
        </p:txBody>
      </p:sp>
      <p:sp>
        <p:nvSpPr>
          <p:cNvPr id="1455" name="Google Shape;1455;p28"/>
          <p:cNvSpPr txBox="1">
            <a:spLocks noGrp="1"/>
          </p:cNvSpPr>
          <p:nvPr>
            <p:ph type="title" idx="2"/>
          </p:nvPr>
        </p:nvSpPr>
        <p:spPr>
          <a:xfrm>
            <a:off x="713038" y="1350701"/>
            <a:ext cx="10986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1456" name="Google Shape;1456;p28"/>
          <p:cNvSpPr txBox="1">
            <a:spLocks noGrp="1"/>
          </p:cNvSpPr>
          <p:nvPr>
            <p:ph type="ctrTitle" idx="3"/>
          </p:nvPr>
        </p:nvSpPr>
        <p:spPr>
          <a:xfrm>
            <a:off x="1811638" y="2435787"/>
            <a:ext cx="2048700" cy="56292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a:t>
            </a:r>
            <a:endParaRPr dirty="0"/>
          </a:p>
        </p:txBody>
      </p:sp>
      <p:sp>
        <p:nvSpPr>
          <p:cNvPr id="1458" name="Google Shape;1458;p28"/>
          <p:cNvSpPr txBox="1">
            <a:spLocks noGrp="1"/>
          </p:cNvSpPr>
          <p:nvPr>
            <p:ph type="title" idx="5"/>
          </p:nvPr>
        </p:nvSpPr>
        <p:spPr>
          <a:xfrm>
            <a:off x="713038" y="2441744"/>
            <a:ext cx="10986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1459" name="Google Shape;1459;p28"/>
          <p:cNvSpPr txBox="1">
            <a:spLocks noGrp="1"/>
          </p:cNvSpPr>
          <p:nvPr>
            <p:ph type="ctrTitle" idx="6"/>
          </p:nvPr>
        </p:nvSpPr>
        <p:spPr>
          <a:xfrm>
            <a:off x="4958938" y="1244011"/>
            <a:ext cx="2412876" cy="85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MODEL EVALUATION</a:t>
            </a:r>
            <a:endParaRPr dirty="0"/>
          </a:p>
        </p:txBody>
      </p:sp>
      <p:sp>
        <p:nvSpPr>
          <p:cNvPr id="1461" name="Google Shape;1461;p28"/>
          <p:cNvSpPr txBox="1">
            <a:spLocks noGrp="1"/>
          </p:cNvSpPr>
          <p:nvPr>
            <p:ph type="title" idx="8"/>
          </p:nvPr>
        </p:nvSpPr>
        <p:spPr>
          <a:xfrm>
            <a:off x="7332363" y="1322126"/>
            <a:ext cx="1098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04</a:t>
            </a:r>
            <a:endParaRPr dirty="0"/>
          </a:p>
        </p:txBody>
      </p:sp>
      <p:sp>
        <p:nvSpPr>
          <p:cNvPr id="1462" name="Google Shape;1462;p28"/>
          <p:cNvSpPr txBox="1">
            <a:spLocks noGrp="1"/>
          </p:cNvSpPr>
          <p:nvPr>
            <p:ph type="ctrTitle" idx="9"/>
          </p:nvPr>
        </p:nvSpPr>
        <p:spPr>
          <a:xfrm>
            <a:off x="5283662" y="2479888"/>
            <a:ext cx="2048700" cy="513584"/>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LIMITATIONS</a:t>
            </a:r>
            <a:endParaRPr dirty="0"/>
          </a:p>
        </p:txBody>
      </p:sp>
      <p:sp>
        <p:nvSpPr>
          <p:cNvPr id="1464" name="Google Shape;1464;p28"/>
          <p:cNvSpPr txBox="1">
            <a:spLocks noGrp="1"/>
          </p:cNvSpPr>
          <p:nvPr>
            <p:ph type="title" idx="14"/>
          </p:nvPr>
        </p:nvSpPr>
        <p:spPr>
          <a:xfrm>
            <a:off x="7332363" y="2441744"/>
            <a:ext cx="1098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05</a:t>
            </a:r>
            <a:endParaRPr dirty="0"/>
          </a:p>
        </p:txBody>
      </p:sp>
      <p:sp>
        <p:nvSpPr>
          <p:cNvPr id="15" name="Google Shape;1456;p28">
            <a:extLst>
              <a:ext uri="{FF2B5EF4-FFF2-40B4-BE49-F238E27FC236}">
                <a16:creationId xmlns:a16="http://schemas.microsoft.com/office/drawing/2014/main" id="{4FDCE431-D7AC-6443-AF1E-AB8D4DD66643}"/>
              </a:ext>
            </a:extLst>
          </p:cNvPr>
          <p:cNvSpPr txBox="1">
            <a:spLocks/>
          </p:cNvSpPr>
          <p:nvPr/>
        </p:nvSpPr>
        <p:spPr>
          <a:xfrm>
            <a:off x="1811638" y="3740824"/>
            <a:ext cx="2048700" cy="45401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200"/>
              <a:buFont typeface="Poiret One"/>
              <a:buNone/>
              <a:defRPr sz="2000" b="0" i="0" u="none" strike="noStrike" cap="none">
                <a:solidFill>
                  <a:schemeClr val="dk1"/>
                </a:solidFill>
                <a:latin typeface="Poiret One"/>
                <a:ea typeface="Poiret One"/>
                <a:cs typeface="Poiret One"/>
                <a:sym typeface="Poiret One"/>
              </a:defRPr>
            </a:lvl1pPr>
            <a:lvl2pPr marR="0" lvl="1" algn="r" rtl="0">
              <a:lnSpc>
                <a:spcPct val="100000"/>
              </a:lnSpc>
              <a:spcBef>
                <a:spcPts val="0"/>
              </a:spcBef>
              <a:spcAft>
                <a:spcPts val="0"/>
              </a:spcAft>
              <a:buClr>
                <a:srgbClr val="000000"/>
              </a:buClr>
              <a:buSzPts val="1200"/>
              <a:buFont typeface="Poiret One"/>
              <a:buNone/>
              <a:defRPr sz="1200" b="1" i="0" u="none" strike="noStrike" cap="none">
                <a:solidFill>
                  <a:srgbClr val="000000"/>
                </a:solidFill>
                <a:latin typeface="Poiret One"/>
                <a:ea typeface="Poiret One"/>
                <a:cs typeface="Poiret One"/>
                <a:sym typeface="Poiret One"/>
              </a:defRPr>
            </a:lvl2pPr>
            <a:lvl3pPr marR="0" lvl="2" algn="r" rtl="0">
              <a:lnSpc>
                <a:spcPct val="100000"/>
              </a:lnSpc>
              <a:spcBef>
                <a:spcPts val="0"/>
              </a:spcBef>
              <a:spcAft>
                <a:spcPts val="0"/>
              </a:spcAft>
              <a:buClr>
                <a:srgbClr val="000000"/>
              </a:buClr>
              <a:buSzPts val="1200"/>
              <a:buFont typeface="Poiret One"/>
              <a:buNone/>
              <a:defRPr sz="1200" b="1" i="0" u="none" strike="noStrike" cap="none">
                <a:solidFill>
                  <a:srgbClr val="000000"/>
                </a:solidFill>
                <a:latin typeface="Poiret One"/>
                <a:ea typeface="Poiret One"/>
                <a:cs typeface="Poiret One"/>
                <a:sym typeface="Poiret One"/>
              </a:defRPr>
            </a:lvl3pPr>
            <a:lvl4pPr marR="0" lvl="3" algn="r" rtl="0">
              <a:lnSpc>
                <a:spcPct val="100000"/>
              </a:lnSpc>
              <a:spcBef>
                <a:spcPts val="0"/>
              </a:spcBef>
              <a:spcAft>
                <a:spcPts val="0"/>
              </a:spcAft>
              <a:buClr>
                <a:srgbClr val="000000"/>
              </a:buClr>
              <a:buSzPts val="1200"/>
              <a:buFont typeface="Poiret One"/>
              <a:buNone/>
              <a:defRPr sz="1200" b="1" i="0" u="none" strike="noStrike" cap="none">
                <a:solidFill>
                  <a:srgbClr val="000000"/>
                </a:solidFill>
                <a:latin typeface="Poiret One"/>
                <a:ea typeface="Poiret One"/>
                <a:cs typeface="Poiret One"/>
                <a:sym typeface="Poiret One"/>
              </a:defRPr>
            </a:lvl4pPr>
            <a:lvl5pPr marR="0" lvl="4" algn="r" rtl="0">
              <a:lnSpc>
                <a:spcPct val="100000"/>
              </a:lnSpc>
              <a:spcBef>
                <a:spcPts val="0"/>
              </a:spcBef>
              <a:spcAft>
                <a:spcPts val="0"/>
              </a:spcAft>
              <a:buClr>
                <a:srgbClr val="000000"/>
              </a:buClr>
              <a:buSzPts val="1200"/>
              <a:buFont typeface="Poiret One"/>
              <a:buNone/>
              <a:defRPr sz="1200" b="1" i="0" u="none" strike="noStrike" cap="none">
                <a:solidFill>
                  <a:srgbClr val="000000"/>
                </a:solidFill>
                <a:latin typeface="Poiret One"/>
                <a:ea typeface="Poiret One"/>
                <a:cs typeface="Poiret One"/>
                <a:sym typeface="Poiret One"/>
              </a:defRPr>
            </a:lvl5pPr>
            <a:lvl6pPr marR="0" lvl="5" algn="r" rtl="0">
              <a:lnSpc>
                <a:spcPct val="100000"/>
              </a:lnSpc>
              <a:spcBef>
                <a:spcPts val="0"/>
              </a:spcBef>
              <a:spcAft>
                <a:spcPts val="0"/>
              </a:spcAft>
              <a:buClr>
                <a:srgbClr val="000000"/>
              </a:buClr>
              <a:buSzPts val="1200"/>
              <a:buFont typeface="Poiret One"/>
              <a:buNone/>
              <a:defRPr sz="1200" b="1" i="0" u="none" strike="noStrike" cap="none">
                <a:solidFill>
                  <a:srgbClr val="000000"/>
                </a:solidFill>
                <a:latin typeface="Poiret One"/>
                <a:ea typeface="Poiret One"/>
                <a:cs typeface="Poiret One"/>
                <a:sym typeface="Poiret One"/>
              </a:defRPr>
            </a:lvl6pPr>
            <a:lvl7pPr marR="0" lvl="6" algn="r" rtl="0">
              <a:lnSpc>
                <a:spcPct val="100000"/>
              </a:lnSpc>
              <a:spcBef>
                <a:spcPts val="0"/>
              </a:spcBef>
              <a:spcAft>
                <a:spcPts val="0"/>
              </a:spcAft>
              <a:buClr>
                <a:srgbClr val="000000"/>
              </a:buClr>
              <a:buSzPts val="1200"/>
              <a:buFont typeface="Poiret One"/>
              <a:buNone/>
              <a:defRPr sz="1200" b="1" i="0" u="none" strike="noStrike" cap="none">
                <a:solidFill>
                  <a:srgbClr val="000000"/>
                </a:solidFill>
                <a:latin typeface="Poiret One"/>
                <a:ea typeface="Poiret One"/>
                <a:cs typeface="Poiret One"/>
                <a:sym typeface="Poiret One"/>
              </a:defRPr>
            </a:lvl7pPr>
            <a:lvl8pPr marR="0" lvl="7" algn="r" rtl="0">
              <a:lnSpc>
                <a:spcPct val="100000"/>
              </a:lnSpc>
              <a:spcBef>
                <a:spcPts val="0"/>
              </a:spcBef>
              <a:spcAft>
                <a:spcPts val="0"/>
              </a:spcAft>
              <a:buClr>
                <a:srgbClr val="000000"/>
              </a:buClr>
              <a:buSzPts val="1200"/>
              <a:buFont typeface="Poiret One"/>
              <a:buNone/>
              <a:defRPr sz="1200" b="1" i="0" u="none" strike="noStrike" cap="none">
                <a:solidFill>
                  <a:srgbClr val="000000"/>
                </a:solidFill>
                <a:latin typeface="Poiret One"/>
                <a:ea typeface="Poiret One"/>
                <a:cs typeface="Poiret One"/>
                <a:sym typeface="Poiret One"/>
              </a:defRPr>
            </a:lvl8pPr>
            <a:lvl9pPr marR="0" lvl="8" algn="r" rtl="0">
              <a:lnSpc>
                <a:spcPct val="100000"/>
              </a:lnSpc>
              <a:spcBef>
                <a:spcPts val="0"/>
              </a:spcBef>
              <a:spcAft>
                <a:spcPts val="0"/>
              </a:spcAft>
              <a:buClr>
                <a:srgbClr val="000000"/>
              </a:buClr>
              <a:buSzPts val="1200"/>
              <a:buFont typeface="Poiret One"/>
              <a:buNone/>
              <a:defRPr sz="1200" b="1" i="0" u="none" strike="noStrike" cap="none">
                <a:solidFill>
                  <a:srgbClr val="000000"/>
                </a:solidFill>
                <a:latin typeface="Poiret One"/>
                <a:ea typeface="Poiret One"/>
                <a:cs typeface="Poiret One"/>
                <a:sym typeface="Poiret One"/>
              </a:defRPr>
            </a:lvl9pPr>
          </a:lstStyle>
          <a:p>
            <a:pPr lvl="0"/>
            <a:r>
              <a:rPr lang="en-SG" dirty="0"/>
              <a:t>MODEL SETUP</a:t>
            </a:r>
          </a:p>
        </p:txBody>
      </p:sp>
      <p:sp>
        <p:nvSpPr>
          <p:cNvPr id="17" name="Google Shape;1458;p28">
            <a:extLst>
              <a:ext uri="{FF2B5EF4-FFF2-40B4-BE49-F238E27FC236}">
                <a16:creationId xmlns:a16="http://schemas.microsoft.com/office/drawing/2014/main" id="{621B077B-307D-FC49-9B03-133B25A85011}"/>
              </a:ext>
            </a:extLst>
          </p:cNvPr>
          <p:cNvSpPr txBox="1">
            <a:spLocks/>
          </p:cNvSpPr>
          <p:nvPr/>
        </p:nvSpPr>
        <p:spPr>
          <a:xfrm>
            <a:off x="713038" y="3678930"/>
            <a:ext cx="10986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5000"/>
              <a:buFont typeface="Poiret One"/>
              <a:buNone/>
              <a:defRPr sz="3600" b="1" i="0" u="none" strike="noStrike" cap="none">
                <a:solidFill>
                  <a:schemeClr val="dk2"/>
                </a:solidFill>
                <a:latin typeface="Poiret One"/>
                <a:ea typeface="Poiret One"/>
                <a:cs typeface="Poiret One"/>
                <a:sym typeface="Poiret One"/>
              </a:defRPr>
            </a:lvl1pPr>
            <a:lvl2pPr marR="0" lvl="1" algn="r" rtl="0">
              <a:lnSpc>
                <a:spcPct val="100000"/>
              </a:lnSpc>
              <a:spcBef>
                <a:spcPts val="0"/>
              </a:spcBef>
              <a:spcAft>
                <a:spcPts val="0"/>
              </a:spcAft>
              <a:buClr>
                <a:srgbClr val="000000"/>
              </a:buClr>
              <a:buSzPts val="5000"/>
              <a:buFont typeface="Fira Sans Extra Condensed Medium"/>
              <a:buNone/>
              <a:defRPr sz="5000" b="1" i="0" u="none" strike="noStrike" cap="none">
                <a:solidFill>
                  <a:srgbClr val="000000"/>
                </a:solidFill>
                <a:latin typeface="Fira Sans Extra Condensed Medium"/>
                <a:ea typeface="Fira Sans Extra Condensed Medium"/>
                <a:cs typeface="Fira Sans Extra Condensed Medium"/>
                <a:sym typeface="Fira Sans Extra Condensed Medium"/>
              </a:defRPr>
            </a:lvl2pPr>
            <a:lvl3pPr marR="0" lvl="2" algn="r" rtl="0">
              <a:lnSpc>
                <a:spcPct val="100000"/>
              </a:lnSpc>
              <a:spcBef>
                <a:spcPts val="0"/>
              </a:spcBef>
              <a:spcAft>
                <a:spcPts val="0"/>
              </a:spcAft>
              <a:buClr>
                <a:srgbClr val="000000"/>
              </a:buClr>
              <a:buSzPts val="5000"/>
              <a:buFont typeface="Fira Sans Extra Condensed Medium"/>
              <a:buNone/>
              <a:defRPr sz="5000" b="1" i="0" u="none" strike="noStrike" cap="none">
                <a:solidFill>
                  <a:srgbClr val="000000"/>
                </a:solidFill>
                <a:latin typeface="Fira Sans Extra Condensed Medium"/>
                <a:ea typeface="Fira Sans Extra Condensed Medium"/>
                <a:cs typeface="Fira Sans Extra Condensed Medium"/>
                <a:sym typeface="Fira Sans Extra Condensed Medium"/>
              </a:defRPr>
            </a:lvl3pPr>
            <a:lvl4pPr marR="0" lvl="3" algn="r" rtl="0">
              <a:lnSpc>
                <a:spcPct val="100000"/>
              </a:lnSpc>
              <a:spcBef>
                <a:spcPts val="0"/>
              </a:spcBef>
              <a:spcAft>
                <a:spcPts val="0"/>
              </a:spcAft>
              <a:buClr>
                <a:srgbClr val="000000"/>
              </a:buClr>
              <a:buSzPts val="5000"/>
              <a:buFont typeface="Fira Sans Extra Condensed Medium"/>
              <a:buNone/>
              <a:defRPr sz="5000" b="1" i="0" u="none" strike="noStrike" cap="none">
                <a:solidFill>
                  <a:srgbClr val="000000"/>
                </a:solidFill>
                <a:latin typeface="Fira Sans Extra Condensed Medium"/>
                <a:ea typeface="Fira Sans Extra Condensed Medium"/>
                <a:cs typeface="Fira Sans Extra Condensed Medium"/>
                <a:sym typeface="Fira Sans Extra Condensed Medium"/>
              </a:defRPr>
            </a:lvl4pPr>
            <a:lvl5pPr marR="0" lvl="4" algn="r" rtl="0">
              <a:lnSpc>
                <a:spcPct val="100000"/>
              </a:lnSpc>
              <a:spcBef>
                <a:spcPts val="0"/>
              </a:spcBef>
              <a:spcAft>
                <a:spcPts val="0"/>
              </a:spcAft>
              <a:buClr>
                <a:srgbClr val="000000"/>
              </a:buClr>
              <a:buSzPts val="5000"/>
              <a:buFont typeface="Fira Sans Extra Condensed Medium"/>
              <a:buNone/>
              <a:defRPr sz="5000" b="1" i="0" u="none" strike="noStrike" cap="none">
                <a:solidFill>
                  <a:srgbClr val="000000"/>
                </a:solidFill>
                <a:latin typeface="Fira Sans Extra Condensed Medium"/>
                <a:ea typeface="Fira Sans Extra Condensed Medium"/>
                <a:cs typeface="Fira Sans Extra Condensed Medium"/>
                <a:sym typeface="Fira Sans Extra Condensed Medium"/>
              </a:defRPr>
            </a:lvl5pPr>
            <a:lvl6pPr marR="0" lvl="5" algn="r" rtl="0">
              <a:lnSpc>
                <a:spcPct val="100000"/>
              </a:lnSpc>
              <a:spcBef>
                <a:spcPts val="0"/>
              </a:spcBef>
              <a:spcAft>
                <a:spcPts val="0"/>
              </a:spcAft>
              <a:buClr>
                <a:srgbClr val="000000"/>
              </a:buClr>
              <a:buSzPts val="5000"/>
              <a:buFont typeface="Fira Sans Extra Condensed Medium"/>
              <a:buNone/>
              <a:defRPr sz="5000" b="1" i="0" u="none" strike="noStrike" cap="none">
                <a:solidFill>
                  <a:srgbClr val="000000"/>
                </a:solidFill>
                <a:latin typeface="Fira Sans Extra Condensed Medium"/>
                <a:ea typeface="Fira Sans Extra Condensed Medium"/>
                <a:cs typeface="Fira Sans Extra Condensed Medium"/>
                <a:sym typeface="Fira Sans Extra Condensed Medium"/>
              </a:defRPr>
            </a:lvl6pPr>
            <a:lvl7pPr marR="0" lvl="6" algn="r" rtl="0">
              <a:lnSpc>
                <a:spcPct val="100000"/>
              </a:lnSpc>
              <a:spcBef>
                <a:spcPts val="0"/>
              </a:spcBef>
              <a:spcAft>
                <a:spcPts val="0"/>
              </a:spcAft>
              <a:buClr>
                <a:srgbClr val="000000"/>
              </a:buClr>
              <a:buSzPts val="5000"/>
              <a:buFont typeface="Fira Sans Extra Condensed Medium"/>
              <a:buNone/>
              <a:defRPr sz="5000" b="1" i="0" u="none" strike="noStrike" cap="none">
                <a:solidFill>
                  <a:srgbClr val="000000"/>
                </a:solidFill>
                <a:latin typeface="Fira Sans Extra Condensed Medium"/>
                <a:ea typeface="Fira Sans Extra Condensed Medium"/>
                <a:cs typeface="Fira Sans Extra Condensed Medium"/>
                <a:sym typeface="Fira Sans Extra Condensed Medium"/>
              </a:defRPr>
            </a:lvl7pPr>
            <a:lvl8pPr marR="0" lvl="7" algn="r" rtl="0">
              <a:lnSpc>
                <a:spcPct val="100000"/>
              </a:lnSpc>
              <a:spcBef>
                <a:spcPts val="0"/>
              </a:spcBef>
              <a:spcAft>
                <a:spcPts val="0"/>
              </a:spcAft>
              <a:buClr>
                <a:srgbClr val="000000"/>
              </a:buClr>
              <a:buSzPts val="5000"/>
              <a:buFont typeface="Fira Sans Extra Condensed Medium"/>
              <a:buNone/>
              <a:defRPr sz="5000" b="1" i="0" u="none" strike="noStrike" cap="none">
                <a:solidFill>
                  <a:srgbClr val="000000"/>
                </a:solidFill>
                <a:latin typeface="Fira Sans Extra Condensed Medium"/>
                <a:ea typeface="Fira Sans Extra Condensed Medium"/>
                <a:cs typeface="Fira Sans Extra Condensed Medium"/>
                <a:sym typeface="Fira Sans Extra Condensed Medium"/>
              </a:defRPr>
            </a:lvl8pPr>
            <a:lvl9pPr marR="0" lvl="8" algn="r" rtl="0">
              <a:lnSpc>
                <a:spcPct val="100000"/>
              </a:lnSpc>
              <a:spcBef>
                <a:spcPts val="0"/>
              </a:spcBef>
              <a:spcAft>
                <a:spcPts val="0"/>
              </a:spcAft>
              <a:buClr>
                <a:srgbClr val="000000"/>
              </a:buClr>
              <a:buSzPts val="5000"/>
              <a:buFont typeface="Fira Sans Extra Condensed Medium"/>
              <a:buNone/>
              <a:defRPr sz="5000" b="1" i="0" u="none" strike="noStrike" cap="none">
                <a:solidFill>
                  <a:srgbClr val="000000"/>
                </a:solidFill>
                <a:latin typeface="Fira Sans Extra Condensed Medium"/>
                <a:ea typeface="Fira Sans Extra Condensed Medium"/>
                <a:cs typeface="Fira Sans Extra Condensed Medium"/>
                <a:sym typeface="Fira Sans Extra Condensed Medium"/>
              </a:defRPr>
            </a:lvl9pPr>
          </a:lstStyle>
          <a:p>
            <a:r>
              <a:rPr lang="en" dirty="0"/>
              <a:t>03</a:t>
            </a:r>
          </a:p>
        </p:txBody>
      </p:sp>
      <p:sp>
        <p:nvSpPr>
          <p:cNvPr id="18" name="Google Shape;1462;p28">
            <a:extLst>
              <a:ext uri="{FF2B5EF4-FFF2-40B4-BE49-F238E27FC236}">
                <a16:creationId xmlns:a16="http://schemas.microsoft.com/office/drawing/2014/main" id="{589C33CC-96E1-DF46-BF51-57C8597510A5}"/>
              </a:ext>
            </a:extLst>
          </p:cNvPr>
          <p:cNvSpPr txBox="1">
            <a:spLocks/>
          </p:cNvSpPr>
          <p:nvPr/>
        </p:nvSpPr>
        <p:spPr>
          <a:xfrm>
            <a:off x="5283662" y="3617036"/>
            <a:ext cx="20487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1200"/>
              <a:buFont typeface="Poiret One"/>
              <a:buNone/>
              <a:defRPr sz="2000" b="0" i="0" u="none" strike="noStrike" cap="none">
                <a:solidFill>
                  <a:schemeClr val="dk1"/>
                </a:solidFill>
                <a:latin typeface="Poiret One"/>
                <a:ea typeface="Poiret One"/>
                <a:cs typeface="Poiret One"/>
                <a:sym typeface="Poiret One"/>
              </a:defRPr>
            </a:lvl1pPr>
            <a:lvl2pPr marR="0" lvl="1" algn="r" rtl="0">
              <a:lnSpc>
                <a:spcPct val="100000"/>
              </a:lnSpc>
              <a:spcBef>
                <a:spcPts val="0"/>
              </a:spcBef>
              <a:spcAft>
                <a:spcPts val="0"/>
              </a:spcAft>
              <a:buClr>
                <a:srgbClr val="000000"/>
              </a:buClr>
              <a:buSzPts val="1200"/>
              <a:buFont typeface="Poiret One"/>
              <a:buNone/>
              <a:defRPr sz="1200" b="1" i="0" u="none" strike="noStrike" cap="none">
                <a:solidFill>
                  <a:srgbClr val="000000"/>
                </a:solidFill>
                <a:latin typeface="Poiret One"/>
                <a:ea typeface="Poiret One"/>
                <a:cs typeface="Poiret One"/>
                <a:sym typeface="Poiret One"/>
              </a:defRPr>
            </a:lvl2pPr>
            <a:lvl3pPr marR="0" lvl="2" algn="r" rtl="0">
              <a:lnSpc>
                <a:spcPct val="100000"/>
              </a:lnSpc>
              <a:spcBef>
                <a:spcPts val="0"/>
              </a:spcBef>
              <a:spcAft>
                <a:spcPts val="0"/>
              </a:spcAft>
              <a:buClr>
                <a:srgbClr val="000000"/>
              </a:buClr>
              <a:buSzPts val="1200"/>
              <a:buFont typeface="Poiret One"/>
              <a:buNone/>
              <a:defRPr sz="1200" b="1" i="0" u="none" strike="noStrike" cap="none">
                <a:solidFill>
                  <a:srgbClr val="000000"/>
                </a:solidFill>
                <a:latin typeface="Poiret One"/>
                <a:ea typeface="Poiret One"/>
                <a:cs typeface="Poiret One"/>
                <a:sym typeface="Poiret One"/>
              </a:defRPr>
            </a:lvl3pPr>
            <a:lvl4pPr marR="0" lvl="3" algn="r" rtl="0">
              <a:lnSpc>
                <a:spcPct val="100000"/>
              </a:lnSpc>
              <a:spcBef>
                <a:spcPts val="0"/>
              </a:spcBef>
              <a:spcAft>
                <a:spcPts val="0"/>
              </a:spcAft>
              <a:buClr>
                <a:srgbClr val="000000"/>
              </a:buClr>
              <a:buSzPts val="1200"/>
              <a:buFont typeface="Poiret One"/>
              <a:buNone/>
              <a:defRPr sz="1200" b="1" i="0" u="none" strike="noStrike" cap="none">
                <a:solidFill>
                  <a:srgbClr val="000000"/>
                </a:solidFill>
                <a:latin typeface="Poiret One"/>
                <a:ea typeface="Poiret One"/>
                <a:cs typeface="Poiret One"/>
                <a:sym typeface="Poiret One"/>
              </a:defRPr>
            </a:lvl4pPr>
            <a:lvl5pPr marR="0" lvl="4" algn="r" rtl="0">
              <a:lnSpc>
                <a:spcPct val="100000"/>
              </a:lnSpc>
              <a:spcBef>
                <a:spcPts val="0"/>
              </a:spcBef>
              <a:spcAft>
                <a:spcPts val="0"/>
              </a:spcAft>
              <a:buClr>
                <a:srgbClr val="000000"/>
              </a:buClr>
              <a:buSzPts val="1200"/>
              <a:buFont typeface="Poiret One"/>
              <a:buNone/>
              <a:defRPr sz="1200" b="1" i="0" u="none" strike="noStrike" cap="none">
                <a:solidFill>
                  <a:srgbClr val="000000"/>
                </a:solidFill>
                <a:latin typeface="Poiret One"/>
                <a:ea typeface="Poiret One"/>
                <a:cs typeface="Poiret One"/>
                <a:sym typeface="Poiret One"/>
              </a:defRPr>
            </a:lvl5pPr>
            <a:lvl6pPr marR="0" lvl="5" algn="r" rtl="0">
              <a:lnSpc>
                <a:spcPct val="100000"/>
              </a:lnSpc>
              <a:spcBef>
                <a:spcPts val="0"/>
              </a:spcBef>
              <a:spcAft>
                <a:spcPts val="0"/>
              </a:spcAft>
              <a:buClr>
                <a:srgbClr val="000000"/>
              </a:buClr>
              <a:buSzPts val="1200"/>
              <a:buFont typeface="Poiret One"/>
              <a:buNone/>
              <a:defRPr sz="1200" b="1" i="0" u="none" strike="noStrike" cap="none">
                <a:solidFill>
                  <a:srgbClr val="000000"/>
                </a:solidFill>
                <a:latin typeface="Poiret One"/>
                <a:ea typeface="Poiret One"/>
                <a:cs typeface="Poiret One"/>
                <a:sym typeface="Poiret One"/>
              </a:defRPr>
            </a:lvl6pPr>
            <a:lvl7pPr marR="0" lvl="6" algn="r" rtl="0">
              <a:lnSpc>
                <a:spcPct val="100000"/>
              </a:lnSpc>
              <a:spcBef>
                <a:spcPts val="0"/>
              </a:spcBef>
              <a:spcAft>
                <a:spcPts val="0"/>
              </a:spcAft>
              <a:buClr>
                <a:srgbClr val="000000"/>
              </a:buClr>
              <a:buSzPts val="1200"/>
              <a:buFont typeface="Poiret One"/>
              <a:buNone/>
              <a:defRPr sz="1200" b="1" i="0" u="none" strike="noStrike" cap="none">
                <a:solidFill>
                  <a:srgbClr val="000000"/>
                </a:solidFill>
                <a:latin typeface="Poiret One"/>
                <a:ea typeface="Poiret One"/>
                <a:cs typeface="Poiret One"/>
                <a:sym typeface="Poiret One"/>
              </a:defRPr>
            </a:lvl7pPr>
            <a:lvl8pPr marR="0" lvl="7" algn="r" rtl="0">
              <a:lnSpc>
                <a:spcPct val="100000"/>
              </a:lnSpc>
              <a:spcBef>
                <a:spcPts val="0"/>
              </a:spcBef>
              <a:spcAft>
                <a:spcPts val="0"/>
              </a:spcAft>
              <a:buClr>
                <a:srgbClr val="000000"/>
              </a:buClr>
              <a:buSzPts val="1200"/>
              <a:buFont typeface="Poiret One"/>
              <a:buNone/>
              <a:defRPr sz="1200" b="1" i="0" u="none" strike="noStrike" cap="none">
                <a:solidFill>
                  <a:srgbClr val="000000"/>
                </a:solidFill>
                <a:latin typeface="Poiret One"/>
                <a:ea typeface="Poiret One"/>
                <a:cs typeface="Poiret One"/>
                <a:sym typeface="Poiret One"/>
              </a:defRPr>
            </a:lvl8pPr>
            <a:lvl9pPr marR="0" lvl="8" algn="r" rtl="0">
              <a:lnSpc>
                <a:spcPct val="100000"/>
              </a:lnSpc>
              <a:spcBef>
                <a:spcPts val="0"/>
              </a:spcBef>
              <a:spcAft>
                <a:spcPts val="0"/>
              </a:spcAft>
              <a:buClr>
                <a:srgbClr val="000000"/>
              </a:buClr>
              <a:buSzPts val="1200"/>
              <a:buFont typeface="Poiret One"/>
              <a:buNone/>
              <a:defRPr sz="1200" b="1" i="0" u="none" strike="noStrike" cap="none">
                <a:solidFill>
                  <a:srgbClr val="000000"/>
                </a:solidFill>
                <a:latin typeface="Poiret One"/>
                <a:ea typeface="Poiret One"/>
                <a:cs typeface="Poiret One"/>
                <a:sym typeface="Poiret One"/>
              </a:defRPr>
            </a:lvl9pPr>
          </a:lstStyle>
          <a:p>
            <a:r>
              <a:rPr lang="en-SG" dirty="0"/>
              <a:t>FUTURE WORK</a:t>
            </a:r>
          </a:p>
        </p:txBody>
      </p:sp>
      <p:sp>
        <p:nvSpPr>
          <p:cNvPr id="20" name="Google Shape;1464;p28">
            <a:extLst>
              <a:ext uri="{FF2B5EF4-FFF2-40B4-BE49-F238E27FC236}">
                <a16:creationId xmlns:a16="http://schemas.microsoft.com/office/drawing/2014/main" id="{90A2E235-23E1-6543-B7D4-020F06F149C9}"/>
              </a:ext>
            </a:extLst>
          </p:cNvPr>
          <p:cNvSpPr txBox="1">
            <a:spLocks/>
          </p:cNvSpPr>
          <p:nvPr/>
        </p:nvSpPr>
        <p:spPr>
          <a:xfrm>
            <a:off x="7332363" y="3678930"/>
            <a:ext cx="10986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5000"/>
              <a:buFont typeface="Poiret One"/>
              <a:buNone/>
              <a:defRPr sz="3600" b="1" i="0" u="none" strike="noStrike" cap="none">
                <a:solidFill>
                  <a:schemeClr val="dk2"/>
                </a:solidFill>
                <a:latin typeface="Poiret One"/>
                <a:ea typeface="Poiret One"/>
                <a:cs typeface="Poiret One"/>
                <a:sym typeface="Poiret One"/>
              </a:defRPr>
            </a:lvl1pPr>
            <a:lvl2pPr marR="0" lvl="1" algn="r" rtl="0">
              <a:lnSpc>
                <a:spcPct val="100000"/>
              </a:lnSpc>
              <a:spcBef>
                <a:spcPts val="0"/>
              </a:spcBef>
              <a:spcAft>
                <a:spcPts val="0"/>
              </a:spcAft>
              <a:buClr>
                <a:srgbClr val="000000"/>
              </a:buClr>
              <a:buSzPts val="5000"/>
              <a:buFont typeface="Fira Sans Extra Condensed Medium"/>
              <a:buNone/>
              <a:defRPr sz="5000" b="1" i="0" u="none" strike="noStrike" cap="none">
                <a:solidFill>
                  <a:srgbClr val="000000"/>
                </a:solidFill>
                <a:latin typeface="Fira Sans Extra Condensed Medium"/>
                <a:ea typeface="Fira Sans Extra Condensed Medium"/>
                <a:cs typeface="Fira Sans Extra Condensed Medium"/>
                <a:sym typeface="Fira Sans Extra Condensed Medium"/>
              </a:defRPr>
            </a:lvl2pPr>
            <a:lvl3pPr marR="0" lvl="2" algn="r" rtl="0">
              <a:lnSpc>
                <a:spcPct val="100000"/>
              </a:lnSpc>
              <a:spcBef>
                <a:spcPts val="0"/>
              </a:spcBef>
              <a:spcAft>
                <a:spcPts val="0"/>
              </a:spcAft>
              <a:buClr>
                <a:srgbClr val="000000"/>
              </a:buClr>
              <a:buSzPts val="5000"/>
              <a:buFont typeface="Fira Sans Extra Condensed Medium"/>
              <a:buNone/>
              <a:defRPr sz="5000" b="1" i="0" u="none" strike="noStrike" cap="none">
                <a:solidFill>
                  <a:srgbClr val="000000"/>
                </a:solidFill>
                <a:latin typeface="Fira Sans Extra Condensed Medium"/>
                <a:ea typeface="Fira Sans Extra Condensed Medium"/>
                <a:cs typeface="Fira Sans Extra Condensed Medium"/>
                <a:sym typeface="Fira Sans Extra Condensed Medium"/>
              </a:defRPr>
            </a:lvl3pPr>
            <a:lvl4pPr marR="0" lvl="3" algn="r" rtl="0">
              <a:lnSpc>
                <a:spcPct val="100000"/>
              </a:lnSpc>
              <a:spcBef>
                <a:spcPts val="0"/>
              </a:spcBef>
              <a:spcAft>
                <a:spcPts val="0"/>
              </a:spcAft>
              <a:buClr>
                <a:srgbClr val="000000"/>
              </a:buClr>
              <a:buSzPts val="5000"/>
              <a:buFont typeface="Fira Sans Extra Condensed Medium"/>
              <a:buNone/>
              <a:defRPr sz="5000" b="1" i="0" u="none" strike="noStrike" cap="none">
                <a:solidFill>
                  <a:srgbClr val="000000"/>
                </a:solidFill>
                <a:latin typeface="Fira Sans Extra Condensed Medium"/>
                <a:ea typeface="Fira Sans Extra Condensed Medium"/>
                <a:cs typeface="Fira Sans Extra Condensed Medium"/>
                <a:sym typeface="Fira Sans Extra Condensed Medium"/>
              </a:defRPr>
            </a:lvl4pPr>
            <a:lvl5pPr marR="0" lvl="4" algn="r" rtl="0">
              <a:lnSpc>
                <a:spcPct val="100000"/>
              </a:lnSpc>
              <a:spcBef>
                <a:spcPts val="0"/>
              </a:spcBef>
              <a:spcAft>
                <a:spcPts val="0"/>
              </a:spcAft>
              <a:buClr>
                <a:srgbClr val="000000"/>
              </a:buClr>
              <a:buSzPts val="5000"/>
              <a:buFont typeface="Fira Sans Extra Condensed Medium"/>
              <a:buNone/>
              <a:defRPr sz="5000" b="1" i="0" u="none" strike="noStrike" cap="none">
                <a:solidFill>
                  <a:srgbClr val="000000"/>
                </a:solidFill>
                <a:latin typeface="Fira Sans Extra Condensed Medium"/>
                <a:ea typeface="Fira Sans Extra Condensed Medium"/>
                <a:cs typeface="Fira Sans Extra Condensed Medium"/>
                <a:sym typeface="Fira Sans Extra Condensed Medium"/>
              </a:defRPr>
            </a:lvl5pPr>
            <a:lvl6pPr marR="0" lvl="5" algn="r" rtl="0">
              <a:lnSpc>
                <a:spcPct val="100000"/>
              </a:lnSpc>
              <a:spcBef>
                <a:spcPts val="0"/>
              </a:spcBef>
              <a:spcAft>
                <a:spcPts val="0"/>
              </a:spcAft>
              <a:buClr>
                <a:srgbClr val="000000"/>
              </a:buClr>
              <a:buSzPts val="5000"/>
              <a:buFont typeface="Fira Sans Extra Condensed Medium"/>
              <a:buNone/>
              <a:defRPr sz="5000" b="1" i="0" u="none" strike="noStrike" cap="none">
                <a:solidFill>
                  <a:srgbClr val="000000"/>
                </a:solidFill>
                <a:latin typeface="Fira Sans Extra Condensed Medium"/>
                <a:ea typeface="Fira Sans Extra Condensed Medium"/>
                <a:cs typeface="Fira Sans Extra Condensed Medium"/>
                <a:sym typeface="Fira Sans Extra Condensed Medium"/>
              </a:defRPr>
            </a:lvl6pPr>
            <a:lvl7pPr marR="0" lvl="6" algn="r" rtl="0">
              <a:lnSpc>
                <a:spcPct val="100000"/>
              </a:lnSpc>
              <a:spcBef>
                <a:spcPts val="0"/>
              </a:spcBef>
              <a:spcAft>
                <a:spcPts val="0"/>
              </a:spcAft>
              <a:buClr>
                <a:srgbClr val="000000"/>
              </a:buClr>
              <a:buSzPts val="5000"/>
              <a:buFont typeface="Fira Sans Extra Condensed Medium"/>
              <a:buNone/>
              <a:defRPr sz="5000" b="1" i="0" u="none" strike="noStrike" cap="none">
                <a:solidFill>
                  <a:srgbClr val="000000"/>
                </a:solidFill>
                <a:latin typeface="Fira Sans Extra Condensed Medium"/>
                <a:ea typeface="Fira Sans Extra Condensed Medium"/>
                <a:cs typeface="Fira Sans Extra Condensed Medium"/>
                <a:sym typeface="Fira Sans Extra Condensed Medium"/>
              </a:defRPr>
            </a:lvl7pPr>
            <a:lvl8pPr marR="0" lvl="7" algn="r" rtl="0">
              <a:lnSpc>
                <a:spcPct val="100000"/>
              </a:lnSpc>
              <a:spcBef>
                <a:spcPts val="0"/>
              </a:spcBef>
              <a:spcAft>
                <a:spcPts val="0"/>
              </a:spcAft>
              <a:buClr>
                <a:srgbClr val="000000"/>
              </a:buClr>
              <a:buSzPts val="5000"/>
              <a:buFont typeface="Fira Sans Extra Condensed Medium"/>
              <a:buNone/>
              <a:defRPr sz="5000" b="1" i="0" u="none" strike="noStrike" cap="none">
                <a:solidFill>
                  <a:srgbClr val="000000"/>
                </a:solidFill>
                <a:latin typeface="Fira Sans Extra Condensed Medium"/>
                <a:ea typeface="Fira Sans Extra Condensed Medium"/>
                <a:cs typeface="Fira Sans Extra Condensed Medium"/>
                <a:sym typeface="Fira Sans Extra Condensed Medium"/>
              </a:defRPr>
            </a:lvl8pPr>
            <a:lvl9pPr marR="0" lvl="8" algn="r" rtl="0">
              <a:lnSpc>
                <a:spcPct val="100000"/>
              </a:lnSpc>
              <a:spcBef>
                <a:spcPts val="0"/>
              </a:spcBef>
              <a:spcAft>
                <a:spcPts val="0"/>
              </a:spcAft>
              <a:buClr>
                <a:srgbClr val="000000"/>
              </a:buClr>
              <a:buSzPts val="5000"/>
              <a:buFont typeface="Fira Sans Extra Condensed Medium"/>
              <a:buNone/>
              <a:defRPr sz="5000" b="1" i="0" u="none" strike="noStrike" cap="none">
                <a:solidFill>
                  <a:srgbClr val="000000"/>
                </a:solidFill>
                <a:latin typeface="Fira Sans Extra Condensed Medium"/>
                <a:ea typeface="Fira Sans Extra Condensed Medium"/>
                <a:cs typeface="Fira Sans Extra Condensed Medium"/>
                <a:sym typeface="Fira Sans Extra Condensed Medium"/>
              </a:defRPr>
            </a:lvl9pPr>
          </a:lstStyle>
          <a:p>
            <a:r>
              <a:rPr lang="en" dirty="0"/>
              <a:t>06</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76"/>
        <p:cNvGrpSpPr/>
        <p:nvPr/>
      </p:nvGrpSpPr>
      <p:grpSpPr>
        <a:xfrm>
          <a:off x="0" y="0"/>
          <a:ext cx="0" cy="0"/>
          <a:chOff x="0" y="0"/>
          <a:chExt cx="0" cy="0"/>
        </a:xfrm>
      </p:grpSpPr>
      <p:sp>
        <p:nvSpPr>
          <p:cNvPr id="1577" name="Google Shape;1577;p33"/>
          <p:cNvSpPr txBox="1">
            <a:spLocks noGrp="1"/>
          </p:cNvSpPr>
          <p:nvPr>
            <p:ph type="ctrTitle"/>
          </p:nvPr>
        </p:nvSpPr>
        <p:spPr>
          <a:xfrm>
            <a:off x="3338205" y="1619170"/>
            <a:ext cx="4261104" cy="888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4800" dirty="0"/>
              <a:t>BACKGROUND</a:t>
            </a:r>
            <a:endParaRPr sz="4800" dirty="0"/>
          </a:p>
        </p:txBody>
      </p:sp>
      <p:sp>
        <p:nvSpPr>
          <p:cNvPr id="1579" name="Google Shape;1579;p33"/>
          <p:cNvSpPr txBox="1">
            <a:spLocks noGrp="1"/>
          </p:cNvSpPr>
          <p:nvPr>
            <p:ph type="title" idx="2"/>
          </p:nvPr>
        </p:nvSpPr>
        <p:spPr>
          <a:xfrm>
            <a:off x="6491625" y="3715194"/>
            <a:ext cx="1753800" cy="88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200" dirty="0"/>
              <a:t>01</a:t>
            </a:r>
            <a:endParaRPr sz="7200" dirty="0"/>
          </a:p>
        </p:txBody>
      </p:sp>
      <p:pic>
        <p:nvPicPr>
          <p:cNvPr id="1580" name="Google Shape;1580;p33"/>
          <p:cNvPicPr preferRelativeResize="0"/>
          <p:nvPr/>
        </p:nvPicPr>
        <p:blipFill>
          <a:blip r:embed="rId3">
            <a:extLst>
              <a:ext uri="{837473B0-CC2E-450A-ABE3-18F120FF3D39}">
                <a1611:picAttrSrcUrl xmlns:a1611="http://schemas.microsoft.com/office/drawing/2016/11/main" r:id="rId4"/>
              </a:ext>
            </a:extLst>
          </a:blip>
          <a:srcRect l="15287" r="15287"/>
          <a:stretch/>
        </p:blipFill>
        <p:spPr>
          <a:xfrm flipH="1">
            <a:off x="-2421975" y="-622200"/>
            <a:ext cx="6048300" cy="5810700"/>
          </a:xfrm>
          <a:prstGeom prst="parallelogram">
            <a:avLst>
              <a:gd name="adj" fmla="val 25000"/>
            </a:avLst>
          </a:prstGeom>
          <a:noFill/>
          <a:ln>
            <a:noFill/>
          </a:ln>
        </p:spPr>
      </p:pic>
      <p:grpSp>
        <p:nvGrpSpPr>
          <p:cNvPr id="1581" name="Google Shape;1581;p33"/>
          <p:cNvGrpSpPr/>
          <p:nvPr/>
        </p:nvGrpSpPr>
        <p:grpSpPr>
          <a:xfrm>
            <a:off x="2695575" y="-276225"/>
            <a:ext cx="7715400" cy="5714700"/>
            <a:chOff x="2695575" y="-276225"/>
            <a:chExt cx="7715400" cy="5714700"/>
          </a:xfrm>
        </p:grpSpPr>
        <p:cxnSp>
          <p:nvCxnSpPr>
            <p:cNvPr id="1582" name="Google Shape;1582;p33"/>
            <p:cNvCxnSpPr/>
            <p:nvPr/>
          </p:nvCxnSpPr>
          <p:spPr>
            <a:xfrm rot="10800000" flipH="1">
              <a:off x="2695575" y="904950"/>
              <a:ext cx="7715400" cy="4029000"/>
            </a:xfrm>
            <a:prstGeom prst="straightConnector1">
              <a:avLst/>
            </a:prstGeom>
            <a:noFill/>
            <a:ln w="9525" cap="flat" cmpd="sng">
              <a:solidFill>
                <a:schemeClr val="dk2"/>
              </a:solidFill>
              <a:prstDash val="solid"/>
              <a:round/>
              <a:headEnd type="none" w="med" len="med"/>
              <a:tailEnd type="none" w="med" len="med"/>
            </a:ln>
          </p:spPr>
        </p:cxnSp>
        <p:cxnSp>
          <p:nvCxnSpPr>
            <p:cNvPr id="1583" name="Google Shape;1583;p33"/>
            <p:cNvCxnSpPr/>
            <p:nvPr/>
          </p:nvCxnSpPr>
          <p:spPr>
            <a:xfrm>
              <a:off x="7408575" y="-276225"/>
              <a:ext cx="1424700" cy="5714700"/>
            </a:xfrm>
            <a:prstGeom prst="straightConnector1">
              <a:avLst/>
            </a:prstGeom>
            <a:noFill/>
            <a:ln w="9525" cap="flat" cmpd="sng">
              <a:solidFill>
                <a:schemeClr val="dk2"/>
              </a:solidFill>
              <a:prstDash val="solid"/>
              <a:round/>
              <a:headEnd type="none" w="med" len="med"/>
              <a:tailEnd type="none" w="med" len="med"/>
            </a:ln>
          </p:spPr>
        </p:cxn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00"/>
        <p:cNvGrpSpPr/>
        <p:nvPr/>
      </p:nvGrpSpPr>
      <p:grpSpPr>
        <a:xfrm>
          <a:off x="0" y="0"/>
          <a:ext cx="0" cy="0"/>
          <a:chOff x="0" y="0"/>
          <a:chExt cx="0" cy="0"/>
        </a:xfrm>
      </p:grpSpPr>
      <p:sp>
        <p:nvSpPr>
          <p:cNvPr id="1501" name="Google Shape;1501;p31"/>
          <p:cNvSpPr txBox="1">
            <a:spLocks noGrp="1"/>
          </p:cNvSpPr>
          <p:nvPr>
            <p:ph type="title" idx="8"/>
          </p:nvPr>
        </p:nvSpPr>
        <p:spPr>
          <a:xfrm>
            <a:off x="594225" y="376875"/>
            <a:ext cx="5727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Statement</a:t>
            </a:r>
            <a:endParaRPr dirty="0"/>
          </a:p>
        </p:txBody>
      </p:sp>
      <p:sp>
        <p:nvSpPr>
          <p:cNvPr id="10" name="Google Shape;1479;p30">
            <a:extLst>
              <a:ext uri="{FF2B5EF4-FFF2-40B4-BE49-F238E27FC236}">
                <a16:creationId xmlns:a16="http://schemas.microsoft.com/office/drawing/2014/main" id="{C370AC85-121E-AC42-9A2F-559F98D97FD2}"/>
              </a:ext>
            </a:extLst>
          </p:cNvPr>
          <p:cNvSpPr txBox="1">
            <a:spLocks noGrp="1"/>
          </p:cNvSpPr>
          <p:nvPr>
            <p:ph type="subTitle" idx="1"/>
          </p:nvPr>
        </p:nvSpPr>
        <p:spPr>
          <a:xfrm flipH="1">
            <a:off x="594225" y="1284068"/>
            <a:ext cx="8212424" cy="2879559"/>
          </a:xfrm>
          <a:prstGeom prst="rect">
            <a:avLst/>
          </a:prstGeom>
        </p:spPr>
        <p:txBody>
          <a:bodyPr spcFirstLastPara="1" wrap="square" lIns="91425" tIns="91425" rIns="91425" bIns="91425" anchor="t" anchorCtr="0">
            <a:noAutofit/>
          </a:bodyPr>
          <a:lstStyle/>
          <a:p>
            <a:pPr marL="482600" indent="-342900">
              <a:buFont typeface="Arial" panose="020B0604020202020204" pitchFamily="34" charset="0"/>
              <a:buChar char="•"/>
            </a:pPr>
            <a:r>
              <a:rPr lang="en-SG" sz="2000" dirty="0">
                <a:latin typeface="Poiret One" panose="02000000000000000000" pitchFamily="2" charset="0"/>
              </a:rPr>
              <a:t>The goal of this project is to build an image classifier for Singapore’s 12 most famous hawker food using convolutional neural network (CNN) and transfer learning.</a:t>
            </a:r>
          </a:p>
          <a:p>
            <a:pPr marL="482600" indent="-342900">
              <a:buFont typeface="Arial" panose="020B0604020202020204" pitchFamily="34" charset="0"/>
              <a:buChar char="•"/>
            </a:pPr>
            <a:endParaRPr lang="en-SG" sz="2000" dirty="0">
              <a:latin typeface="Poiret One" panose="02000000000000000000" pitchFamily="2" charset="0"/>
            </a:endParaRPr>
          </a:p>
          <a:p>
            <a:pPr marL="482600" indent="-342900">
              <a:buFont typeface="Arial" panose="020B0604020202020204" pitchFamily="34" charset="0"/>
              <a:buChar char="•"/>
            </a:pPr>
            <a:r>
              <a:rPr lang="en-SG" sz="2000" dirty="0">
                <a:latin typeface="Poiret One" panose="02000000000000000000" pitchFamily="2" charset="0"/>
              </a:rPr>
              <a:t>Performance of our models will be evaluated using the accuracy score (i.e. ratio of number of correct predictions to the total number of input images) for our test set (i.e. hold-out set of images to prevent data leakage)</a:t>
            </a:r>
            <a:endParaRPr lang="en-SG" sz="2800" dirty="0"/>
          </a:p>
          <a:p>
            <a:pPr marL="425450" indent="-285750">
              <a:buFont typeface="Arial" panose="020B0604020202020204" pitchFamily="34" charset="0"/>
              <a:buChar char="•"/>
            </a:pPr>
            <a:endParaRPr lang="en-SG" sz="2000" dirty="0">
              <a:latin typeface="Poiret One" panose="02000000000000000000" pitchFamily="2" charset="0"/>
            </a:endParaRPr>
          </a:p>
        </p:txBody>
      </p:sp>
    </p:spTree>
    <p:extLst>
      <p:ext uri="{BB962C8B-B14F-4D97-AF65-F5344CB8AC3E}">
        <p14:creationId xmlns:p14="http://schemas.microsoft.com/office/powerpoint/2010/main" val="30754174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76"/>
        <p:cNvGrpSpPr/>
        <p:nvPr/>
      </p:nvGrpSpPr>
      <p:grpSpPr>
        <a:xfrm>
          <a:off x="0" y="0"/>
          <a:ext cx="0" cy="0"/>
          <a:chOff x="0" y="0"/>
          <a:chExt cx="0" cy="0"/>
        </a:xfrm>
      </p:grpSpPr>
      <p:sp>
        <p:nvSpPr>
          <p:cNvPr id="1479" name="Google Shape;1479;p30"/>
          <p:cNvSpPr txBox="1">
            <a:spLocks noGrp="1"/>
          </p:cNvSpPr>
          <p:nvPr>
            <p:ph type="subTitle" idx="1"/>
          </p:nvPr>
        </p:nvSpPr>
        <p:spPr>
          <a:xfrm flipH="1">
            <a:off x="469483" y="1059691"/>
            <a:ext cx="8326151" cy="4169653"/>
          </a:xfrm>
          <a:prstGeom prst="rect">
            <a:avLst/>
          </a:prstGeom>
        </p:spPr>
        <p:txBody>
          <a:bodyPr spcFirstLastPara="1" wrap="square" lIns="91425" tIns="91425" rIns="91425" bIns="91425" anchor="t" anchorCtr="0">
            <a:noAutofit/>
          </a:bodyPr>
          <a:lstStyle/>
          <a:p>
            <a:pPr marL="425450" indent="-285750">
              <a:buFont typeface="Arial" panose="020B0604020202020204" pitchFamily="34" charset="0"/>
              <a:buChar char="•"/>
            </a:pPr>
            <a:r>
              <a:rPr lang="en-SG" dirty="0">
                <a:latin typeface="Poiret One" panose="02000000000000000000" pitchFamily="2" charset="0"/>
              </a:rPr>
              <a:t>Source of pride for Singaporeans from all walks of life</a:t>
            </a:r>
          </a:p>
          <a:p>
            <a:pPr marL="425450" indent="-285750">
              <a:buFont typeface="Arial" panose="020B0604020202020204" pitchFamily="34" charset="0"/>
              <a:buChar char="•"/>
            </a:pPr>
            <a:endParaRPr lang="en-SG" dirty="0">
              <a:latin typeface="Poiret One" panose="02000000000000000000" pitchFamily="2" charset="0"/>
            </a:endParaRPr>
          </a:p>
          <a:p>
            <a:pPr marL="425450" indent="-285750">
              <a:buFont typeface="Arial" panose="020B0604020202020204" pitchFamily="34" charset="0"/>
              <a:buChar char="•"/>
            </a:pPr>
            <a:r>
              <a:rPr lang="en-SG" dirty="0">
                <a:latin typeface="Poiret One" panose="02000000000000000000" pitchFamily="2" charset="0"/>
              </a:rPr>
              <a:t>Reflection of our heritage and plays an important role in our lives</a:t>
            </a:r>
          </a:p>
          <a:p>
            <a:pPr marL="425450" indent="-285750">
              <a:buFont typeface="Arial" panose="020B0604020202020204" pitchFamily="34" charset="0"/>
              <a:buChar char="•"/>
            </a:pPr>
            <a:endParaRPr lang="en-SG" dirty="0">
              <a:latin typeface="Poiret One" panose="02000000000000000000" pitchFamily="2" charset="0"/>
            </a:endParaRPr>
          </a:p>
          <a:p>
            <a:pPr marL="425450" indent="-285750">
              <a:buFont typeface="Arial" panose="020B0604020202020204" pitchFamily="34" charset="0"/>
              <a:buChar char="•"/>
            </a:pPr>
            <a:r>
              <a:rPr lang="en-SG" dirty="0">
                <a:latin typeface="Poiret One" panose="02000000000000000000" pitchFamily="2" charset="0"/>
              </a:rPr>
              <a:t>Image classifier can work in tandem with the Ministry of Culture, Community and Youth (MCCY) and the National Heritage Board (NHB)’s campaign to solicit food images via online photo contributions to document our heritage</a:t>
            </a:r>
          </a:p>
          <a:p>
            <a:pPr marL="139700" indent="0"/>
            <a:endParaRPr lang="en-SG" dirty="0">
              <a:latin typeface="Poiret One" panose="02000000000000000000" pitchFamily="2" charset="0"/>
            </a:endParaRPr>
          </a:p>
          <a:p>
            <a:pPr marL="425450" indent="-285750">
              <a:buFont typeface="Arial" panose="020B0604020202020204" pitchFamily="34" charset="0"/>
              <a:buChar char="•"/>
            </a:pPr>
            <a:r>
              <a:rPr lang="en-SG" dirty="0">
                <a:latin typeface="Poiret One" panose="02000000000000000000" pitchFamily="2" charset="0"/>
              </a:rPr>
              <a:t>Recent successful inscription into UNESCO Representative List of the Intangible Cultural Heritage of Humanity may entice tourists to try our hawker food</a:t>
            </a:r>
          </a:p>
          <a:p>
            <a:pPr marL="425450" indent="-285750">
              <a:buFont typeface="Arial" panose="020B0604020202020204" pitchFamily="34" charset="0"/>
              <a:buChar char="•"/>
            </a:pPr>
            <a:endParaRPr lang="en-SG" dirty="0">
              <a:latin typeface="Poiret One" panose="02000000000000000000" pitchFamily="2" charset="0"/>
            </a:endParaRPr>
          </a:p>
          <a:p>
            <a:pPr marL="425450" indent="-285750">
              <a:buFont typeface="Arial" panose="020B0604020202020204" pitchFamily="34" charset="0"/>
              <a:buChar char="•"/>
            </a:pPr>
            <a:r>
              <a:rPr lang="en-SG" dirty="0">
                <a:latin typeface="Poiret One" panose="02000000000000000000" pitchFamily="2" charset="0"/>
              </a:rPr>
              <a:t>Given its wide variety, having an image classifier will allow them to better learn, differentiate and appreciate our hawker food/culture</a:t>
            </a:r>
          </a:p>
          <a:p>
            <a:pPr marL="425450" indent="-285750">
              <a:buFont typeface="Arial" panose="020B0604020202020204" pitchFamily="34" charset="0"/>
              <a:buChar char="•"/>
            </a:pPr>
            <a:endParaRPr lang="en-SG" sz="2000" dirty="0">
              <a:latin typeface="Poiret One" panose="02000000000000000000" pitchFamily="2" charset="0"/>
            </a:endParaRPr>
          </a:p>
          <a:p>
            <a:pPr marL="425450" indent="-285750">
              <a:buFont typeface="Arial" panose="020B0604020202020204" pitchFamily="34" charset="0"/>
              <a:buChar char="•"/>
            </a:pPr>
            <a:endParaRPr lang="en-SG" sz="2000" dirty="0">
              <a:latin typeface="Poiret One" panose="02000000000000000000" pitchFamily="2" charset="0"/>
            </a:endParaRPr>
          </a:p>
          <a:p>
            <a:pPr marL="425450" indent="-285750">
              <a:buFont typeface="Arial" panose="020B0604020202020204" pitchFamily="34" charset="0"/>
              <a:buChar char="•"/>
            </a:pPr>
            <a:endParaRPr lang="en-SG" dirty="0"/>
          </a:p>
          <a:p>
            <a:pPr marL="425450" indent="-285750">
              <a:buFont typeface="Arial" panose="020B0604020202020204" pitchFamily="34" charset="0"/>
              <a:buChar char="•"/>
            </a:pPr>
            <a:endParaRPr lang="en-SG" dirty="0"/>
          </a:p>
        </p:txBody>
      </p:sp>
      <p:grpSp>
        <p:nvGrpSpPr>
          <p:cNvPr id="1482" name="Google Shape;1482;p30"/>
          <p:cNvGrpSpPr/>
          <p:nvPr/>
        </p:nvGrpSpPr>
        <p:grpSpPr>
          <a:xfrm rot="5400000">
            <a:off x="7772207" y="33633"/>
            <a:ext cx="58051" cy="1358521"/>
            <a:chOff x="550455" y="1794369"/>
            <a:chExt cx="27314" cy="639214"/>
          </a:xfrm>
        </p:grpSpPr>
        <p:sp>
          <p:nvSpPr>
            <p:cNvPr id="1483" name="Google Shape;1483;p30"/>
            <p:cNvSpPr/>
            <p:nvPr/>
          </p:nvSpPr>
          <p:spPr>
            <a:xfrm>
              <a:off x="550455" y="1794369"/>
              <a:ext cx="27314" cy="23174"/>
            </a:xfrm>
            <a:custGeom>
              <a:avLst/>
              <a:gdLst/>
              <a:ahLst/>
              <a:cxnLst/>
              <a:rect l="l" t="t" r="r" b="b"/>
              <a:pathLst>
                <a:path w="1854" h="1573" extrusionOk="0">
                  <a:moveTo>
                    <a:pt x="1060" y="1"/>
                  </a:moveTo>
                  <a:cubicBezTo>
                    <a:pt x="358" y="1"/>
                    <a:pt x="1" y="848"/>
                    <a:pt x="504" y="1337"/>
                  </a:cubicBezTo>
                  <a:cubicBezTo>
                    <a:pt x="667" y="1500"/>
                    <a:pt x="865" y="1573"/>
                    <a:pt x="1060" y="1573"/>
                  </a:cubicBezTo>
                  <a:cubicBezTo>
                    <a:pt x="1466" y="1573"/>
                    <a:pt x="1854" y="1256"/>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0"/>
            <p:cNvSpPr/>
            <p:nvPr/>
          </p:nvSpPr>
          <p:spPr>
            <a:xfrm>
              <a:off x="550455" y="1917592"/>
              <a:ext cx="27314" cy="23189"/>
            </a:xfrm>
            <a:custGeom>
              <a:avLst/>
              <a:gdLst/>
              <a:ahLst/>
              <a:cxnLst/>
              <a:rect l="l" t="t" r="r" b="b"/>
              <a:pathLst>
                <a:path w="1854" h="1574" extrusionOk="0">
                  <a:moveTo>
                    <a:pt x="1083" y="1"/>
                  </a:moveTo>
                  <a:cubicBezTo>
                    <a:pt x="1075" y="1"/>
                    <a:pt x="1067" y="1"/>
                    <a:pt x="1060" y="1"/>
                  </a:cubicBezTo>
                  <a:cubicBezTo>
                    <a:pt x="358" y="1"/>
                    <a:pt x="1" y="848"/>
                    <a:pt x="504" y="1338"/>
                  </a:cubicBezTo>
                  <a:cubicBezTo>
                    <a:pt x="667" y="1501"/>
                    <a:pt x="865" y="1574"/>
                    <a:pt x="1060" y="1574"/>
                  </a:cubicBezTo>
                  <a:cubicBezTo>
                    <a:pt x="1466" y="1574"/>
                    <a:pt x="1854" y="1257"/>
                    <a:pt x="1854" y="782"/>
                  </a:cubicBezTo>
                  <a:cubicBezTo>
                    <a:pt x="1854" y="353"/>
                    <a:pt x="1509" y="1"/>
                    <a:pt x="1083"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0"/>
            <p:cNvSpPr/>
            <p:nvPr/>
          </p:nvSpPr>
          <p:spPr>
            <a:xfrm>
              <a:off x="550455" y="2040638"/>
              <a:ext cx="27314" cy="23380"/>
            </a:xfrm>
            <a:custGeom>
              <a:avLst/>
              <a:gdLst/>
              <a:ahLst/>
              <a:cxnLst/>
              <a:rect l="l" t="t" r="r" b="b"/>
              <a:pathLst>
                <a:path w="1854" h="1587" extrusionOk="0">
                  <a:moveTo>
                    <a:pt x="1060" y="1"/>
                  </a:moveTo>
                  <a:cubicBezTo>
                    <a:pt x="358" y="1"/>
                    <a:pt x="1" y="861"/>
                    <a:pt x="504" y="1351"/>
                  </a:cubicBezTo>
                  <a:cubicBezTo>
                    <a:pt x="667" y="1514"/>
                    <a:pt x="865" y="1586"/>
                    <a:pt x="1060" y="1586"/>
                  </a:cubicBezTo>
                  <a:cubicBezTo>
                    <a:pt x="1466" y="1586"/>
                    <a:pt x="1854" y="1269"/>
                    <a:pt x="1854" y="795"/>
                  </a:cubicBezTo>
                  <a:cubicBezTo>
                    <a:pt x="1854" y="358"/>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550455" y="2163875"/>
              <a:ext cx="27314" cy="23277"/>
            </a:xfrm>
            <a:custGeom>
              <a:avLst/>
              <a:gdLst/>
              <a:ahLst/>
              <a:cxnLst/>
              <a:rect l="l" t="t" r="r" b="b"/>
              <a:pathLst>
                <a:path w="1854" h="1580" extrusionOk="0">
                  <a:moveTo>
                    <a:pt x="1060" y="0"/>
                  </a:moveTo>
                  <a:cubicBezTo>
                    <a:pt x="358" y="0"/>
                    <a:pt x="1" y="847"/>
                    <a:pt x="504" y="1350"/>
                  </a:cubicBezTo>
                  <a:cubicBezTo>
                    <a:pt x="666" y="1509"/>
                    <a:pt x="865" y="1580"/>
                    <a:pt x="1060" y="1580"/>
                  </a:cubicBezTo>
                  <a:cubicBezTo>
                    <a:pt x="1466" y="1580"/>
                    <a:pt x="1854" y="1269"/>
                    <a:pt x="1854" y="795"/>
                  </a:cubicBezTo>
                  <a:cubicBezTo>
                    <a:pt x="1854" y="358"/>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550455" y="2287112"/>
              <a:ext cx="27314" cy="23233"/>
            </a:xfrm>
            <a:custGeom>
              <a:avLst/>
              <a:gdLst/>
              <a:ahLst/>
              <a:cxnLst/>
              <a:rect l="l" t="t" r="r" b="b"/>
              <a:pathLst>
                <a:path w="1854" h="1577" extrusionOk="0">
                  <a:moveTo>
                    <a:pt x="1060" y="0"/>
                  </a:moveTo>
                  <a:cubicBezTo>
                    <a:pt x="358" y="0"/>
                    <a:pt x="1" y="847"/>
                    <a:pt x="504" y="1350"/>
                  </a:cubicBezTo>
                  <a:cubicBezTo>
                    <a:pt x="664" y="1506"/>
                    <a:pt x="860" y="1576"/>
                    <a:pt x="1052" y="1576"/>
                  </a:cubicBezTo>
                  <a:cubicBezTo>
                    <a:pt x="1461" y="1576"/>
                    <a:pt x="1854" y="1258"/>
                    <a:pt x="1854" y="781"/>
                  </a:cubicBezTo>
                  <a:cubicBezTo>
                    <a:pt x="1840" y="344"/>
                    <a:pt x="1496" y="0"/>
                    <a:pt x="1060" y="0"/>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550455" y="2410335"/>
              <a:ext cx="27314" cy="23248"/>
            </a:xfrm>
            <a:custGeom>
              <a:avLst/>
              <a:gdLst/>
              <a:ahLst/>
              <a:cxnLst/>
              <a:rect l="l" t="t" r="r" b="b"/>
              <a:pathLst>
                <a:path w="1854" h="1578" extrusionOk="0">
                  <a:moveTo>
                    <a:pt x="1060" y="1"/>
                  </a:moveTo>
                  <a:cubicBezTo>
                    <a:pt x="358" y="1"/>
                    <a:pt x="1" y="848"/>
                    <a:pt x="504" y="1351"/>
                  </a:cubicBezTo>
                  <a:cubicBezTo>
                    <a:pt x="664" y="1507"/>
                    <a:pt x="860" y="1577"/>
                    <a:pt x="1052" y="1577"/>
                  </a:cubicBezTo>
                  <a:cubicBezTo>
                    <a:pt x="1461" y="1577"/>
                    <a:pt x="1854" y="1259"/>
                    <a:pt x="1854" y="782"/>
                  </a:cubicBezTo>
                  <a:cubicBezTo>
                    <a:pt x="1840" y="345"/>
                    <a:pt x="1496" y="1"/>
                    <a:pt x="1060" y="1"/>
                  </a:cubicBezTo>
                  <a:close/>
                </a:path>
              </a:pathLst>
            </a:custGeom>
            <a:solidFill>
              <a:srgbClr val="F5CDB2">
                <a:alpha val="65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59A43BCF-BE1B-0A47-AC72-46DF643668F4}"/>
              </a:ext>
            </a:extLst>
          </p:cNvPr>
          <p:cNvSpPr>
            <a:spLocks noGrp="1"/>
          </p:cNvSpPr>
          <p:nvPr>
            <p:ph type="ctrTitle"/>
          </p:nvPr>
        </p:nvSpPr>
        <p:spPr>
          <a:xfrm flipH="1">
            <a:off x="469483" y="423994"/>
            <a:ext cx="4741344" cy="577800"/>
          </a:xfrm>
        </p:spPr>
        <p:txBody>
          <a:bodyPr/>
          <a:lstStyle/>
          <a:p>
            <a:r>
              <a:rPr lang="en-US" dirty="0"/>
              <a:t>Why Hawker Food?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68"/>
        <p:cNvGrpSpPr/>
        <p:nvPr/>
      </p:nvGrpSpPr>
      <p:grpSpPr>
        <a:xfrm>
          <a:off x="0" y="0"/>
          <a:ext cx="0" cy="0"/>
          <a:chOff x="0" y="0"/>
          <a:chExt cx="0" cy="0"/>
        </a:xfrm>
      </p:grpSpPr>
      <p:cxnSp>
        <p:nvCxnSpPr>
          <p:cNvPr id="1469" name="Google Shape;1469;p29"/>
          <p:cNvCxnSpPr>
            <a:cxnSpLocks/>
          </p:cNvCxnSpPr>
          <p:nvPr/>
        </p:nvCxnSpPr>
        <p:spPr>
          <a:xfrm flipH="1">
            <a:off x="0" y="2770786"/>
            <a:ext cx="5422145" cy="2660418"/>
          </a:xfrm>
          <a:prstGeom prst="straightConnector1">
            <a:avLst/>
          </a:prstGeom>
          <a:noFill/>
          <a:ln w="9525" cap="flat" cmpd="sng">
            <a:solidFill>
              <a:schemeClr val="dk2"/>
            </a:solidFill>
            <a:prstDash val="solid"/>
            <a:round/>
            <a:headEnd type="none" w="med" len="med"/>
            <a:tailEnd type="none" w="med" len="med"/>
          </a:ln>
        </p:spPr>
      </p:cxnSp>
      <p:sp>
        <p:nvSpPr>
          <p:cNvPr id="1470" name="Google Shape;1470;p29"/>
          <p:cNvSpPr txBox="1">
            <a:spLocks noGrp="1"/>
          </p:cNvSpPr>
          <p:nvPr>
            <p:ph type="title"/>
          </p:nvPr>
        </p:nvSpPr>
        <p:spPr>
          <a:xfrm>
            <a:off x="2235200" y="1663270"/>
            <a:ext cx="502594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400" dirty="0"/>
              <a:t>DATA</a:t>
            </a:r>
            <a:endParaRPr sz="5400" dirty="0"/>
          </a:p>
        </p:txBody>
      </p:sp>
      <p:pic>
        <p:nvPicPr>
          <p:cNvPr id="1472" name="Google Shape;1472;p29"/>
          <p:cNvPicPr preferRelativeResize="0"/>
          <p:nvPr/>
        </p:nvPicPr>
        <p:blipFill>
          <a:blip r:embed="rId3">
            <a:extLst>
              <a:ext uri="{837473B0-CC2E-450A-ABE3-18F120FF3D39}">
                <a1611:picAttrSrcUrl xmlns:a1611="http://schemas.microsoft.com/office/drawing/2016/11/main" r:id="rId4"/>
              </a:ext>
            </a:extLst>
          </a:blip>
          <a:srcRect l="11131" r="11131"/>
          <a:stretch/>
        </p:blipFill>
        <p:spPr>
          <a:xfrm>
            <a:off x="4541850" y="0"/>
            <a:ext cx="6048300" cy="5188500"/>
          </a:xfrm>
          <a:prstGeom prst="parallelogram">
            <a:avLst>
              <a:gd name="adj" fmla="val 25000"/>
            </a:avLst>
          </a:prstGeom>
          <a:noFill/>
          <a:ln>
            <a:noFill/>
          </a:ln>
        </p:spPr>
      </p:pic>
      <p:cxnSp>
        <p:nvCxnSpPr>
          <p:cNvPr id="10" name="Google Shape;1583;p33">
            <a:extLst>
              <a:ext uri="{FF2B5EF4-FFF2-40B4-BE49-F238E27FC236}">
                <a16:creationId xmlns:a16="http://schemas.microsoft.com/office/drawing/2014/main" id="{3C6CC872-EFF5-1B46-8023-C4F025D23F66}"/>
              </a:ext>
            </a:extLst>
          </p:cNvPr>
          <p:cNvCxnSpPr>
            <a:cxnSpLocks/>
          </p:cNvCxnSpPr>
          <p:nvPr/>
        </p:nvCxnSpPr>
        <p:spPr>
          <a:xfrm>
            <a:off x="-253119" y="-327516"/>
            <a:ext cx="4635201" cy="6045074"/>
          </a:xfrm>
          <a:prstGeom prst="straightConnector1">
            <a:avLst/>
          </a:prstGeom>
          <a:noFill/>
          <a:ln w="9525" cap="flat" cmpd="sng">
            <a:solidFill>
              <a:schemeClr val="dk2"/>
            </a:solidFill>
            <a:prstDash val="solid"/>
            <a:round/>
            <a:headEnd type="none" w="med" len="med"/>
            <a:tailEnd type="none" w="med" len="med"/>
          </a:ln>
        </p:spPr>
      </p:cxnSp>
      <p:sp>
        <p:nvSpPr>
          <p:cNvPr id="2" name="Rectangle 1">
            <a:extLst>
              <a:ext uri="{FF2B5EF4-FFF2-40B4-BE49-F238E27FC236}">
                <a16:creationId xmlns:a16="http://schemas.microsoft.com/office/drawing/2014/main" id="{52803566-9339-7F42-9FBB-C787891383C6}"/>
              </a:ext>
            </a:extLst>
          </p:cNvPr>
          <p:cNvSpPr/>
          <p:nvPr/>
        </p:nvSpPr>
        <p:spPr>
          <a:xfrm>
            <a:off x="80240" y="3478517"/>
            <a:ext cx="1563248" cy="1244956"/>
          </a:xfrm>
          <a:prstGeom prst="rect">
            <a:avLst/>
          </a:prstGeom>
        </p:spPr>
        <p:txBody>
          <a:bodyPr wrap="none">
            <a:spAutoFit/>
          </a:bodyPr>
          <a:lstStyle/>
          <a:p>
            <a:pPr lvl="0" algn="ctr">
              <a:lnSpc>
                <a:spcPct val="115000"/>
              </a:lnSpc>
              <a:buClr>
                <a:srgbClr val="FFFFFF"/>
              </a:buClr>
              <a:buSzPts val="5500"/>
            </a:pPr>
            <a:r>
              <a:rPr lang="en" sz="7200" dirty="0">
                <a:solidFill>
                  <a:srgbClr val="FFFFFF"/>
                </a:solidFill>
                <a:latin typeface="Poiret One"/>
                <a:sym typeface="Poiret One"/>
              </a:rPr>
              <a:t>02</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87"/>
        <p:cNvGrpSpPr/>
        <p:nvPr/>
      </p:nvGrpSpPr>
      <p:grpSpPr>
        <a:xfrm>
          <a:off x="0" y="0"/>
          <a:ext cx="0" cy="0"/>
          <a:chOff x="0" y="0"/>
          <a:chExt cx="0" cy="0"/>
        </a:xfrm>
      </p:grpSpPr>
      <p:sp>
        <p:nvSpPr>
          <p:cNvPr id="1588" name="Google Shape;1588;p34"/>
          <p:cNvSpPr txBox="1">
            <a:spLocks noGrp="1"/>
          </p:cNvSpPr>
          <p:nvPr>
            <p:ph type="title"/>
          </p:nvPr>
        </p:nvSpPr>
        <p:spPr>
          <a:xfrm>
            <a:off x="341030" y="350682"/>
            <a:ext cx="6439621" cy="98535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2"/>
                </a:solidFill>
              </a:rPr>
              <a:t>Images scrapped from Google due to lack of available dataset</a:t>
            </a:r>
            <a:endParaRPr dirty="0">
              <a:solidFill>
                <a:schemeClr val="bg2"/>
              </a:solidFill>
            </a:endParaRPr>
          </a:p>
        </p:txBody>
      </p:sp>
      <p:graphicFrame>
        <p:nvGraphicFramePr>
          <p:cNvPr id="11" name="Google Shape;215;p19">
            <a:extLst>
              <a:ext uri="{FF2B5EF4-FFF2-40B4-BE49-F238E27FC236}">
                <a16:creationId xmlns:a16="http://schemas.microsoft.com/office/drawing/2014/main" id="{69FD7F6B-6CF7-4A4F-9A0A-6E8E239E7823}"/>
              </a:ext>
            </a:extLst>
          </p:cNvPr>
          <p:cNvGraphicFramePr/>
          <p:nvPr>
            <p:extLst>
              <p:ext uri="{D42A27DB-BD31-4B8C-83A1-F6EECF244321}">
                <p14:modId xmlns:p14="http://schemas.microsoft.com/office/powerpoint/2010/main" val="3339395525"/>
              </p:ext>
            </p:extLst>
          </p:nvPr>
        </p:nvGraphicFramePr>
        <p:xfrm>
          <a:off x="341030" y="1735015"/>
          <a:ext cx="5418908" cy="2696307"/>
        </p:xfrm>
        <a:graphic>
          <a:graphicData uri="http://schemas.openxmlformats.org/drawingml/2006/table">
            <a:tbl>
              <a:tblPr>
                <a:noFill/>
              </a:tblPr>
              <a:tblGrid>
                <a:gridCol w="1354727">
                  <a:extLst>
                    <a:ext uri="{9D8B030D-6E8A-4147-A177-3AD203B41FA5}">
                      <a16:colId xmlns:a16="http://schemas.microsoft.com/office/drawing/2014/main" val="20000"/>
                    </a:ext>
                  </a:extLst>
                </a:gridCol>
                <a:gridCol w="1354727">
                  <a:extLst>
                    <a:ext uri="{9D8B030D-6E8A-4147-A177-3AD203B41FA5}">
                      <a16:colId xmlns:a16="http://schemas.microsoft.com/office/drawing/2014/main" val="20001"/>
                    </a:ext>
                  </a:extLst>
                </a:gridCol>
                <a:gridCol w="1354727">
                  <a:extLst>
                    <a:ext uri="{9D8B030D-6E8A-4147-A177-3AD203B41FA5}">
                      <a16:colId xmlns:a16="http://schemas.microsoft.com/office/drawing/2014/main" val="20002"/>
                    </a:ext>
                  </a:extLst>
                </a:gridCol>
                <a:gridCol w="1354727">
                  <a:extLst>
                    <a:ext uri="{9D8B030D-6E8A-4147-A177-3AD203B41FA5}">
                      <a16:colId xmlns:a16="http://schemas.microsoft.com/office/drawing/2014/main" val="863988991"/>
                    </a:ext>
                  </a:extLst>
                </a:gridCol>
              </a:tblGrid>
              <a:tr h="898769">
                <a:tc>
                  <a:txBody>
                    <a:bodyPr/>
                    <a:lstStyle/>
                    <a:p>
                      <a:pPr marL="0" lvl="0" indent="0" algn="ctr" rtl="0">
                        <a:spcBef>
                          <a:spcPts val="0"/>
                        </a:spcBef>
                        <a:spcAft>
                          <a:spcPts val="0"/>
                        </a:spcAft>
                        <a:buNone/>
                      </a:pPr>
                      <a:endParaRPr sz="1800" b="0">
                        <a:solidFill>
                          <a:srgbClr val="65617D"/>
                        </a:solidFill>
                        <a:latin typeface="Poiret One" panose="02000000000000000000" pitchFamily="2" charset="0"/>
                        <a:ea typeface="Muli"/>
                        <a:cs typeface="Muli"/>
                        <a:sym typeface="Muli"/>
                      </a:endParaRPr>
                    </a:p>
                  </a:txBody>
                  <a:tcPr marL="91425" marR="91425" marT="68575" marB="68575" anchor="ctr">
                    <a:lnL w="9525" cap="flat" cmpd="sng">
                      <a:solidFill>
                        <a:srgbClr val="D8D5EB"/>
                      </a:solidFill>
                      <a:prstDash val="dash"/>
                      <a:round/>
                      <a:headEnd type="none" w="sm" len="sm"/>
                      <a:tailEnd type="none" w="sm" len="sm"/>
                    </a:lnL>
                    <a:lnR w="9525" cap="flat" cmpd="sng">
                      <a:solidFill>
                        <a:srgbClr val="D8D5EB"/>
                      </a:solidFill>
                      <a:prstDash val="dash"/>
                      <a:round/>
                      <a:headEnd type="none" w="sm" len="sm"/>
                      <a:tailEnd type="none" w="sm" len="sm"/>
                    </a:lnR>
                    <a:lnT w="9525" cap="flat" cmpd="sng">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None/>
                      </a:pPr>
                      <a:r>
                        <a:rPr lang="en" sz="1800" b="0" dirty="0">
                          <a:solidFill>
                            <a:schemeClr val="bg2"/>
                          </a:solidFill>
                          <a:latin typeface="Poiret One" panose="02000000000000000000" pitchFamily="2" charset="0"/>
                          <a:ea typeface="Muli"/>
                          <a:cs typeface="Muli"/>
                          <a:sym typeface="Muli"/>
                        </a:rPr>
                        <a:t>Training</a:t>
                      </a:r>
                      <a:endParaRPr sz="18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solidFill>
                        <a:srgbClr val="D8D5EB"/>
                      </a:solidFill>
                      <a:prstDash val="dash"/>
                      <a:round/>
                      <a:headEnd type="none" w="sm" len="sm"/>
                      <a:tailEnd type="none" w="sm" len="sm"/>
                    </a:lnL>
                    <a:lnR w="9525" cap="flat" cmpd="sng">
                      <a:solidFill>
                        <a:srgbClr val="D8D5EB"/>
                      </a:solidFill>
                      <a:prstDash val="dash"/>
                      <a:round/>
                      <a:headEnd type="none" w="sm" len="sm"/>
                      <a:tailEnd type="none" w="sm" len="sm"/>
                    </a:lnR>
                    <a:lnT w="9525" cap="flat" cmpd="sng">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None/>
                      </a:pPr>
                      <a:r>
                        <a:rPr lang="en" sz="1800" b="0" dirty="0">
                          <a:solidFill>
                            <a:schemeClr val="bg2"/>
                          </a:solidFill>
                          <a:latin typeface="Poiret One" panose="02000000000000000000" pitchFamily="2" charset="0"/>
                          <a:ea typeface="Muli"/>
                          <a:cs typeface="Muli"/>
                          <a:sym typeface="Muli"/>
                        </a:rPr>
                        <a:t>Validation</a:t>
                      </a:r>
                      <a:endParaRPr sz="18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solidFill>
                        <a:srgbClr val="D8D5EB"/>
                      </a:solidFill>
                      <a:prstDash val="dash"/>
                      <a:round/>
                      <a:headEnd type="none" w="sm" len="sm"/>
                      <a:tailEnd type="none" w="sm" len="sm"/>
                    </a:lnL>
                    <a:lnR w="9525" cap="flat" cmpd="sng" algn="ctr">
                      <a:solidFill>
                        <a:srgbClr val="D8D5EB"/>
                      </a:solidFill>
                      <a:prstDash val="dash"/>
                      <a:round/>
                      <a:headEnd type="none" w="sm" len="sm"/>
                      <a:tailEnd type="none" w="sm" len="sm"/>
                    </a:lnR>
                    <a:lnT w="9525" cap="flat" cmpd="sng">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None/>
                      </a:pPr>
                      <a:r>
                        <a:rPr lang="en-US" sz="1800" b="0" dirty="0">
                          <a:solidFill>
                            <a:schemeClr val="bg2"/>
                          </a:solidFill>
                          <a:latin typeface="Poiret One" panose="02000000000000000000" pitchFamily="2" charset="0"/>
                          <a:ea typeface="Muli"/>
                          <a:cs typeface="Muli"/>
                          <a:sym typeface="Muli"/>
                        </a:rPr>
                        <a:t>Test</a:t>
                      </a:r>
                      <a:endParaRPr sz="18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solidFill>
                        <a:srgbClr val="D8D5EB"/>
                      </a:solidFill>
                      <a:prstDash val="dash"/>
                      <a:round/>
                      <a:headEnd type="none" w="sm" len="sm"/>
                      <a:tailEnd type="none" w="sm" len="sm"/>
                    </a:lnL>
                    <a:lnR w="9525" cap="flat" cmpd="sng">
                      <a:solidFill>
                        <a:srgbClr val="D8D5EB"/>
                      </a:solidFill>
                      <a:prstDash val="dash"/>
                      <a:round/>
                      <a:headEnd type="none" w="sm" len="sm"/>
                      <a:tailEnd type="none" w="sm" len="sm"/>
                    </a:lnR>
                    <a:lnT w="9525" cap="flat" cmpd="sng">
                      <a:solidFill>
                        <a:srgbClr val="D8D5EB"/>
                      </a:solidFill>
                      <a:prstDash val="dash"/>
                      <a:round/>
                      <a:headEnd type="none" w="sm" len="sm"/>
                      <a:tailEnd type="none" w="sm" len="sm"/>
                    </a:lnT>
                    <a:lnB w="9525" cap="flat" cmpd="sng" algn="ctr">
                      <a:solidFill>
                        <a:srgbClr val="D8D5EB"/>
                      </a:solidFill>
                      <a:prstDash val="dash"/>
                      <a:round/>
                      <a:headEnd type="none" w="sm" len="sm"/>
                      <a:tailEnd type="none" w="sm" len="sm"/>
                    </a:lnB>
                  </a:tcPr>
                </a:tc>
                <a:extLst>
                  <a:ext uri="{0D108BD9-81ED-4DB2-BD59-A6C34878D82A}">
                    <a16:rowId xmlns:a16="http://schemas.microsoft.com/office/drawing/2014/main" val="10000"/>
                  </a:ext>
                </a:extLst>
              </a:tr>
              <a:tr h="898769">
                <a:tc>
                  <a:txBody>
                    <a:bodyPr/>
                    <a:lstStyle/>
                    <a:p>
                      <a:pPr marL="0" lvl="0" indent="0" algn="ctr" rtl="0">
                        <a:spcBef>
                          <a:spcPts val="0"/>
                        </a:spcBef>
                        <a:spcAft>
                          <a:spcPts val="0"/>
                        </a:spcAft>
                        <a:buNone/>
                      </a:pPr>
                      <a:r>
                        <a:rPr lang="en" sz="1800" b="0">
                          <a:solidFill>
                            <a:schemeClr val="bg2"/>
                          </a:solidFill>
                          <a:latin typeface="Poiret One" panose="02000000000000000000" pitchFamily="2" charset="0"/>
                          <a:ea typeface="Muli"/>
                          <a:cs typeface="Muli"/>
                          <a:sym typeface="Muli"/>
                        </a:rPr>
                        <a:t>Images per class</a:t>
                      </a:r>
                      <a:endParaRPr sz="1800" b="0">
                        <a:solidFill>
                          <a:schemeClr val="bg2"/>
                        </a:solidFill>
                        <a:latin typeface="Poiret One" panose="02000000000000000000" pitchFamily="2" charset="0"/>
                        <a:ea typeface="Muli"/>
                        <a:cs typeface="Muli"/>
                        <a:sym typeface="Muli"/>
                      </a:endParaRPr>
                    </a:p>
                  </a:txBody>
                  <a:tcPr marL="91425" marR="91425" marT="68575" marB="68575" anchor="ctr">
                    <a:lnL w="9525" cap="flat" cmpd="sng">
                      <a:solidFill>
                        <a:srgbClr val="D8D5EB"/>
                      </a:solidFill>
                      <a:prstDash val="dash"/>
                      <a:round/>
                      <a:headEnd type="none" w="sm" len="sm"/>
                      <a:tailEnd type="none" w="sm" len="sm"/>
                    </a:lnL>
                    <a:lnR w="9525" cap="flat" cmpd="sng">
                      <a:solidFill>
                        <a:srgbClr val="D8D5EB"/>
                      </a:solidFill>
                      <a:prstDash val="dash"/>
                      <a:round/>
                      <a:headEnd type="none" w="sm" len="sm"/>
                      <a:tailEnd type="none" w="sm" len="sm"/>
                    </a:lnR>
                    <a:lnT w="9525" cap="flat" cmpd="sng">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800" b="0" dirty="0">
                          <a:solidFill>
                            <a:schemeClr val="bg2"/>
                          </a:solidFill>
                          <a:latin typeface="Poiret One" panose="02000000000000000000" pitchFamily="2" charset="0"/>
                          <a:ea typeface="Muli"/>
                          <a:cs typeface="Muli"/>
                          <a:sym typeface="Muli"/>
                        </a:rPr>
                        <a:t>1,000</a:t>
                      </a:r>
                      <a:endParaRPr sz="18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solidFill>
                        <a:srgbClr val="D8D5EB"/>
                      </a:solidFill>
                      <a:prstDash val="dash"/>
                      <a:round/>
                      <a:headEnd type="none" w="sm" len="sm"/>
                      <a:tailEnd type="none" w="sm" len="sm"/>
                    </a:lnL>
                    <a:lnR w="9525" cap="flat" cmpd="sng">
                      <a:solidFill>
                        <a:srgbClr val="D8D5EB"/>
                      </a:solidFill>
                      <a:prstDash val="dash"/>
                      <a:round/>
                      <a:headEnd type="none" w="sm" len="sm"/>
                      <a:tailEnd type="none" w="sm" len="sm"/>
                    </a:lnR>
                    <a:lnT w="9525" cap="flat" cmpd="sng">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None/>
                      </a:pPr>
                      <a:r>
                        <a:rPr lang="en" sz="1800" b="0" dirty="0">
                          <a:solidFill>
                            <a:schemeClr val="bg2"/>
                          </a:solidFill>
                          <a:latin typeface="Poiret One" panose="02000000000000000000" pitchFamily="2" charset="0"/>
                          <a:ea typeface="Muli"/>
                          <a:cs typeface="Muli"/>
                          <a:sym typeface="Muli"/>
                        </a:rPr>
                        <a:t>200</a:t>
                      </a:r>
                      <a:endParaRPr sz="18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solidFill>
                        <a:srgbClr val="D8D5EB"/>
                      </a:solidFill>
                      <a:prstDash val="dash"/>
                      <a:round/>
                      <a:headEnd type="none" w="sm" len="sm"/>
                      <a:tailEnd type="none" w="sm" len="sm"/>
                    </a:lnL>
                    <a:lnR w="9525" cap="flat" cmpd="sng" algn="ctr">
                      <a:solidFill>
                        <a:srgbClr val="D8D5EB"/>
                      </a:solidFill>
                      <a:prstDash val="dash"/>
                      <a:round/>
                      <a:headEnd type="none" w="sm" len="sm"/>
                      <a:tailEnd type="none" w="sm" len="sm"/>
                    </a:lnR>
                    <a:lnT w="9525" cap="flat" cmpd="sng">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None/>
                      </a:pPr>
                      <a:r>
                        <a:rPr lang="en-US" sz="1800" b="0" dirty="0">
                          <a:solidFill>
                            <a:schemeClr val="bg2"/>
                          </a:solidFill>
                          <a:latin typeface="Poiret One" panose="02000000000000000000" pitchFamily="2" charset="0"/>
                          <a:ea typeface="Muli"/>
                          <a:cs typeface="Muli"/>
                          <a:sym typeface="Muli"/>
                        </a:rPr>
                        <a:t>200</a:t>
                      </a:r>
                      <a:endParaRPr sz="18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solidFill>
                        <a:srgbClr val="D8D5EB"/>
                      </a:solidFill>
                      <a:prstDash val="dash"/>
                      <a:round/>
                      <a:headEnd type="none" w="sm" len="sm"/>
                      <a:tailEnd type="none" w="sm" len="sm"/>
                    </a:lnL>
                    <a:lnR w="9525" cap="flat" cmpd="sng">
                      <a:solidFill>
                        <a:srgbClr val="D8D5EB"/>
                      </a:solidFill>
                      <a:prstDash val="dash"/>
                      <a:round/>
                      <a:headEnd type="none" w="sm" len="sm"/>
                      <a:tailEnd type="none" w="sm" len="sm"/>
                    </a:lnR>
                    <a:lnT w="9525" cap="flat" cmpd="sng" algn="ctr">
                      <a:solidFill>
                        <a:srgbClr val="D8D5EB"/>
                      </a:solidFill>
                      <a:prstDash val="dash"/>
                      <a:round/>
                      <a:headEnd type="none" w="sm" len="sm"/>
                      <a:tailEnd type="none" w="sm" len="sm"/>
                    </a:lnT>
                    <a:lnB w="9525" cap="flat" cmpd="sng" algn="ctr">
                      <a:solidFill>
                        <a:srgbClr val="D8D5EB"/>
                      </a:solidFill>
                      <a:prstDash val="dash"/>
                      <a:round/>
                      <a:headEnd type="none" w="sm" len="sm"/>
                      <a:tailEnd type="none" w="sm" len="sm"/>
                    </a:lnB>
                  </a:tcPr>
                </a:tc>
                <a:extLst>
                  <a:ext uri="{0D108BD9-81ED-4DB2-BD59-A6C34878D82A}">
                    <a16:rowId xmlns:a16="http://schemas.microsoft.com/office/drawing/2014/main" val="10001"/>
                  </a:ext>
                </a:extLst>
              </a:tr>
              <a:tr h="898769">
                <a:tc>
                  <a:txBody>
                    <a:bodyPr/>
                    <a:lstStyle/>
                    <a:p>
                      <a:pPr marL="0" lvl="0" indent="0" algn="ctr" rtl="0">
                        <a:spcBef>
                          <a:spcPts val="0"/>
                        </a:spcBef>
                        <a:spcAft>
                          <a:spcPts val="0"/>
                        </a:spcAft>
                        <a:buClr>
                          <a:schemeClr val="dk1"/>
                        </a:buClr>
                        <a:buSzPts val="1100"/>
                        <a:buFont typeface="Arial"/>
                        <a:buNone/>
                      </a:pPr>
                      <a:r>
                        <a:rPr lang="en" sz="1800" b="0" dirty="0">
                          <a:solidFill>
                            <a:schemeClr val="bg2"/>
                          </a:solidFill>
                          <a:latin typeface="Poiret One" panose="02000000000000000000" pitchFamily="2" charset="0"/>
                          <a:ea typeface="Muli"/>
                          <a:cs typeface="Muli"/>
                          <a:sym typeface="Muli"/>
                        </a:rPr>
                        <a:t>Total images</a:t>
                      </a:r>
                      <a:endParaRPr sz="18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solidFill>
                        <a:srgbClr val="D8D5EB"/>
                      </a:solidFill>
                      <a:prstDash val="dash"/>
                      <a:round/>
                      <a:headEnd type="none" w="sm" len="sm"/>
                      <a:tailEnd type="none" w="sm" len="sm"/>
                    </a:lnL>
                    <a:lnR w="9525" cap="flat" cmpd="sng">
                      <a:solidFill>
                        <a:srgbClr val="D8D5EB"/>
                      </a:solidFill>
                      <a:prstDash val="dash"/>
                      <a:round/>
                      <a:headEnd type="none" w="sm" len="sm"/>
                      <a:tailEnd type="none" w="sm" len="sm"/>
                    </a:lnR>
                    <a:lnT w="9525" cap="flat" cmpd="sng">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None/>
                      </a:pPr>
                      <a:r>
                        <a:rPr lang="en" sz="1800" b="0" dirty="0">
                          <a:solidFill>
                            <a:schemeClr val="bg2"/>
                          </a:solidFill>
                          <a:latin typeface="Poiret One" panose="02000000000000000000" pitchFamily="2" charset="0"/>
                          <a:ea typeface="Muli"/>
                          <a:cs typeface="Muli"/>
                          <a:sym typeface="Muli"/>
                        </a:rPr>
                        <a:t>12,000</a:t>
                      </a:r>
                      <a:endParaRPr sz="18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solidFill>
                        <a:srgbClr val="D8D5EB"/>
                      </a:solidFill>
                      <a:prstDash val="dash"/>
                      <a:round/>
                      <a:headEnd type="none" w="sm" len="sm"/>
                      <a:tailEnd type="none" w="sm" len="sm"/>
                    </a:lnL>
                    <a:lnR w="9525" cap="flat" cmpd="sng">
                      <a:solidFill>
                        <a:srgbClr val="D8D5EB"/>
                      </a:solidFill>
                      <a:prstDash val="dash"/>
                      <a:round/>
                      <a:headEnd type="none" w="sm" len="sm"/>
                      <a:tailEnd type="none" w="sm" len="sm"/>
                    </a:lnR>
                    <a:lnT w="9525" cap="flat" cmpd="sng">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800" b="0" dirty="0">
                          <a:solidFill>
                            <a:schemeClr val="bg2"/>
                          </a:solidFill>
                          <a:latin typeface="Poiret One" panose="02000000000000000000" pitchFamily="2" charset="0"/>
                          <a:ea typeface="Muli"/>
                          <a:cs typeface="Muli"/>
                          <a:sym typeface="Muli"/>
                        </a:rPr>
                        <a:t>2,400</a:t>
                      </a:r>
                      <a:endParaRPr sz="18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solidFill>
                        <a:srgbClr val="D8D5EB"/>
                      </a:solidFill>
                      <a:prstDash val="dash"/>
                      <a:round/>
                      <a:headEnd type="none" w="sm" len="sm"/>
                      <a:tailEnd type="none" w="sm" len="sm"/>
                    </a:lnL>
                    <a:lnR w="9525" cap="flat" cmpd="sng" algn="ctr">
                      <a:solidFill>
                        <a:srgbClr val="D8D5EB"/>
                      </a:solidFill>
                      <a:prstDash val="dash"/>
                      <a:round/>
                      <a:headEnd type="none" w="sm" len="sm"/>
                      <a:tailEnd type="none" w="sm" len="sm"/>
                    </a:lnR>
                    <a:lnT w="9525" cap="flat" cmpd="sng">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1800" b="0" dirty="0">
                          <a:solidFill>
                            <a:schemeClr val="bg2"/>
                          </a:solidFill>
                          <a:latin typeface="Poiret One" panose="02000000000000000000" pitchFamily="2" charset="0"/>
                          <a:ea typeface="Muli"/>
                          <a:cs typeface="Muli"/>
                          <a:sym typeface="Muli"/>
                        </a:rPr>
                        <a:t>2,400</a:t>
                      </a:r>
                      <a:endParaRPr sz="1800" b="0" dirty="0">
                        <a:solidFill>
                          <a:schemeClr val="bg2"/>
                        </a:solidFill>
                        <a:latin typeface="Poiret One" panose="02000000000000000000" pitchFamily="2" charset="0"/>
                        <a:ea typeface="Muli"/>
                        <a:cs typeface="Muli"/>
                        <a:sym typeface="Muli"/>
                      </a:endParaRPr>
                    </a:p>
                  </a:txBody>
                  <a:tcPr marL="91425" marR="91425" marT="68575" marB="68575" anchor="ctr">
                    <a:lnL w="9525" cap="flat" cmpd="sng">
                      <a:solidFill>
                        <a:srgbClr val="D8D5EB"/>
                      </a:solidFill>
                      <a:prstDash val="dash"/>
                      <a:round/>
                      <a:headEnd type="none" w="sm" len="sm"/>
                      <a:tailEnd type="none" w="sm" len="sm"/>
                    </a:lnL>
                    <a:lnR w="9525" cap="flat" cmpd="sng">
                      <a:solidFill>
                        <a:srgbClr val="D8D5EB"/>
                      </a:solidFill>
                      <a:prstDash val="dash"/>
                      <a:round/>
                      <a:headEnd type="none" w="sm" len="sm"/>
                      <a:tailEnd type="none" w="sm" len="sm"/>
                    </a:lnR>
                    <a:lnT w="9525" cap="flat" cmpd="sng" algn="ctr">
                      <a:solidFill>
                        <a:srgbClr val="D8D5EB"/>
                      </a:solidFill>
                      <a:prstDash val="dash"/>
                      <a:round/>
                      <a:headEnd type="none" w="sm" len="sm"/>
                      <a:tailEnd type="none" w="sm" len="sm"/>
                    </a:lnT>
                    <a:lnB w="9525" cap="flat" cmpd="sng">
                      <a:solidFill>
                        <a:srgbClr val="D8D5EB"/>
                      </a:solidFill>
                      <a:prstDash val="dash"/>
                      <a:round/>
                      <a:headEnd type="none" w="sm" len="sm"/>
                      <a:tailEnd type="none" w="sm" len="sm"/>
                    </a:lnB>
                  </a:tcPr>
                </a:tc>
                <a:extLst>
                  <a:ext uri="{0D108BD9-81ED-4DB2-BD59-A6C34878D82A}">
                    <a16:rowId xmlns:a16="http://schemas.microsoft.com/office/drawing/2014/main" val="10002"/>
                  </a:ext>
                </a:extLst>
              </a:tr>
            </a:tbl>
          </a:graphicData>
        </a:graphic>
      </p:graphicFrame>
      <p:sp>
        <p:nvSpPr>
          <p:cNvPr id="15" name="Google Shape;1479;p30">
            <a:extLst>
              <a:ext uri="{FF2B5EF4-FFF2-40B4-BE49-F238E27FC236}">
                <a16:creationId xmlns:a16="http://schemas.microsoft.com/office/drawing/2014/main" id="{8EA34A1E-986C-0946-88BA-62BE459AB7A0}"/>
              </a:ext>
            </a:extLst>
          </p:cNvPr>
          <p:cNvSpPr txBox="1">
            <a:spLocks/>
          </p:cNvSpPr>
          <p:nvPr/>
        </p:nvSpPr>
        <p:spPr>
          <a:xfrm flipH="1">
            <a:off x="6056229" y="1641230"/>
            <a:ext cx="2836063" cy="315158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buClr>
                <a:schemeClr val="tx1"/>
              </a:buClr>
              <a:buFont typeface="Arial" panose="020B0604020202020204" pitchFamily="34" charset="0"/>
              <a:buChar char="•"/>
            </a:pPr>
            <a:r>
              <a:rPr lang="en-SG" sz="2000" dirty="0">
                <a:solidFill>
                  <a:schemeClr val="tx1"/>
                </a:solidFill>
                <a:latin typeface="Poiret One" panose="02000000000000000000" pitchFamily="2" charset="0"/>
              </a:rPr>
              <a:t>Validation set for hyperparameter tuning</a:t>
            </a:r>
          </a:p>
          <a:p>
            <a:pPr marL="342900" indent="-342900">
              <a:buClr>
                <a:schemeClr val="tx1"/>
              </a:buClr>
              <a:buFont typeface="Arial" panose="020B0604020202020204" pitchFamily="34" charset="0"/>
              <a:buChar char="•"/>
            </a:pPr>
            <a:endParaRPr lang="en-SG" sz="2000" dirty="0">
              <a:solidFill>
                <a:schemeClr val="tx1"/>
              </a:solidFill>
              <a:latin typeface="Poiret One" panose="02000000000000000000" pitchFamily="2" charset="0"/>
            </a:endParaRPr>
          </a:p>
          <a:p>
            <a:pPr marL="342900" indent="-342900">
              <a:buClr>
                <a:schemeClr val="tx1"/>
              </a:buClr>
              <a:buFont typeface="Arial" panose="020B0604020202020204" pitchFamily="34" charset="0"/>
              <a:buChar char="•"/>
            </a:pPr>
            <a:r>
              <a:rPr lang="en-SG" sz="2000" dirty="0">
                <a:solidFill>
                  <a:schemeClr val="tx1"/>
                </a:solidFill>
                <a:latin typeface="Poiret One" panose="02000000000000000000" pitchFamily="2" charset="0"/>
              </a:rPr>
              <a:t>Test set for final evaluation of model accuracy to prevent data leakage</a:t>
            </a:r>
          </a:p>
          <a:p>
            <a:pPr marL="425450" indent="-285750">
              <a:buFont typeface="Arial" panose="020B0604020202020204" pitchFamily="34" charset="0"/>
              <a:buChar char="•"/>
            </a:pPr>
            <a:endParaRPr lang="en-SG" dirty="0"/>
          </a:p>
          <a:p>
            <a:pPr marL="425450" indent="-285750">
              <a:buFont typeface="Arial" panose="020B0604020202020204" pitchFamily="34" charset="0"/>
              <a:buChar char="•"/>
            </a:pPr>
            <a:endParaRPr lang="en-SG"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pic>
        <p:nvPicPr>
          <p:cNvPr id="39" name="Google Shape;243;p20">
            <a:extLst>
              <a:ext uri="{FF2B5EF4-FFF2-40B4-BE49-F238E27FC236}">
                <a16:creationId xmlns:a16="http://schemas.microsoft.com/office/drawing/2014/main" id="{CDD666C7-1986-D04D-98F3-882FB258675E}"/>
              </a:ext>
            </a:extLst>
          </p:cNvPr>
          <p:cNvPicPr preferRelativeResize="0"/>
          <p:nvPr/>
        </p:nvPicPr>
        <p:blipFill>
          <a:blip r:embed="rId3">
            <a:extLst>
              <a:ext uri="{837473B0-CC2E-450A-ABE3-18F120FF3D39}">
                <a1611:picAttrSrcUrl xmlns:a1611="http://schemas.microsoft.com/office/drawing/2016/11/main" r:id="rId4"/>
              </a:ext>
            </a:extLst>
          </a:blip>
          <a:srcRect/>
          <a:stretch/>
        </p:blipFill>
        <p:spPr>
          <a:xfrm>
            <a:off x="7217547" y="2038270"/>
            <a:ext cx="1922792" cy="1425567"/>
          </a:xfrm>
          <a:prstGeom prst="rect">
            <a:avLst/>
          </a:prstGeom>
          <a:noFill/>
          <a:ln>
            <a:noFill/>
          </a:ln>
        </p:spPr>
      </p:pic>
      <p:grpSp>
        <p:nvGrpSpPr>
          <p:cNvPr id="220" name="Google Shape;220;p20"/>
          <p:cNvGrpSpPr/>
          <p:nvPr/>
        </p:nvGrpSpPr>
        <p:grpSpPr>
          <a:xfrm>
            <a:off x="3657600" y="1485599"/>
            <a:ext cx="1828799" cy="1805084"/>
            <a:chOff x="7318125" y="2859600"/>
            <a:chExt cx="1828799" cy="1805084"/>
          </a:xfrm>
        </p:grpSpPr>
        <p:pic>
          <p:nvPicPr>
            <p:cNvPr id="221" name="Google Shape;221;p20"/>
            <p:cNvPicPr preferRelativeResize="0"/>
            <p:nvPr/>
          </p:nvPicPr>
          <p:blipFill>
            <a:blip r:embed="rId5">
              <a:alphaModFix/>
            </a:blip>
            <a:stretch>
              <a:fillRect/>
            </a:stretch>
          </p:blipFill>
          <p:spPr>
            <a:xfrm>
              <a:off x="7318125" y="2859600"/>
              <a:ext cx="1828799" cy="1805084"/>
            </a:xfrm>
            <a:prstGeom prst="rect">
              <a:avLst/>
            </a:prstGeom>
            <a:noFill/>
            <a:ln>
              <a:noFill/>
            </a:ln>
          </p:spPr>
        </p:pic>
        <p:sp>
          <p:nvSpPr>
            <p:cNvPr id="222" name="Google Shape;222;p20"/>
            <p:cNvSpPr/>
            <p:nvPr/>
          </p:nvSpPr>
          <p:spPr>
            <a:xfrm>
              <a:off x="8228088" y="4487975"/>
              <a:ext cx="911400" cy="1767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b="1">
                  <a:solidFill>
                    <a:schemeClr val="dk2"/>
                  </a:solidFill>
                  <a:latin typeface="Muli"/>
                  <a:ea typeface="Muli"/>
                  <a:cs typeface="Muli"/>
                  <a:sym typeface="Muli"/>
                </a:rPr>
                <a:t>Nasi Lemak</a:t>
              </a:r>
              <a:endParaRPr sz="1000" b="1">
                <a:solidFill>
                  <a:schemeClr val="dk2"/>
                </a:solidFill>
                <a:latin typeface="Muli"/>
                <a:ea typeface="Muli"/>
                <a:cs typeface="Muli"/>
                <a:sym typeface="Muli"/>
              </a:endParaRPr>
            </a:p>
          </p:txBody>
        </p:sp>
      </p:grpSp>
      <p:grpSp>
        <p:nvGrpSpPr>
          <p:cNvPr id="224" name="Google Shape;224;p20"/>
          <p:cNvGrpSpPr/>
          <p:nvPr/>
        </p:nvGrpSpPr>
        <p:grpSpPr>
          <a:xfrm>
            <a:off x="3614" y="1485599"/>
            <a:ext cx="1828799" cy="1828823"/>
            <a:chOff x="-7299" y="386838"/>
            <a:chExt cx="1828799" cy="1828823"/>
          </a:xfrm>
        </p:grpSpPr>
        <p:pic>
          <p:nvPicPr>
            <p:cNvPr id="225" name="Google Shape;225;p20"/>
            <p:cNvPicPr preferRelativeResize="0"/>
            <p:nvPr/>
          </p:nvPicPr>
          <p:blipFill>
            <a:blip r:embed="rId6">
              <a:alphaModFix/>
            </a:blip>
            <a:stretch>
              <a:fillRect/>
            </a:stretch>
          </p:blipFill>
          <p:spPr>
            <a:xfrm>
              <a:off x="-7299" y="386838"/>
              <a:ext cx="1828799" cy="1828823"/>
            </a:xfrm>
            <a:prstGeom prst="rect">
              <a:avLst/>
            </a:prstGeom>
            <a:noFill/>
            <a:ln>
              <a:noFill/>
            </a:ln>
          </p:spPr>
        </p:pic>
        <p:sp>
          <p:nvSpPr>
            <p:cNvPr id="226" name="Google Shape;226;p20"/>
            <p:cNvSpPr/>
            <p:nvPr/>
          </p:nvSpPr>
          <p:spPr>
            <a:xfrm>
              <a:off x="825972" y="2038950"/>
              <a:ext cx="986700" cy="1767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b="1">
                  <a:solidFill>
                    <a:schemeClr val="dk2"/>
                  </a:solidFill>
                  <a:latin typeface="Muli"/>
                  <a:ea typeface="Muli"/>
                  <a:cs typeface="Muli"/>
                  <a:sym typeface="Muli"/>
                </a:rPr>
                <a:t>Chicken Rice</a:t>
              </a:r>
              <a:endParaRPr sz="1000" b="1">
                <a:solidFill>
                  <a:schemeClr val="dk2"/>
                </a:solidFill>
                <a:latin typeface="Muli"/>
                <a:ea typeface="Muli"/>
                <a:cs typeface="Muli"/>
                <a:sym typeface="Muli"/>
              </a:endParaRPr>
            </a:p>
          </p:txBody>
        </p:sp>
      </p:grpSp>
      <p:grpSp>
        <p:nvGrpSpPr>
          <p:cNvPr id="227" name="Google Shape;227;p20"/>
          <p:cNvGrpSpPr/>
          <p:nvPr/>
        </p:nvGrpSpPr>
        <p:grpSpPr>
          <a:xfrm>
            <a:off x="3638" y="3314412"/>
            <a:ext cx="1828799" cy="1828800"/>
            <a:chOff x="-7325" y="2783025"/>
            <a:chExt cx="1828799" cy="1828800"/>
          </a:xfrm>
        </p:grpSpPr>
        <p:pic>
          <p:nvPicPr>
            <p:cNvPr id="228" name="Google Shape;228;p20"/>
            <p:cNvPicPr preferRelativeResize="0"/>
            <p:nvPr/>
          </p:nvPicPr>
          <p:blipFill>
            <a:blip r:embed="rId7">
              <a:alphaModFix/>
            </a:blip>
            <a:stretch>
              <a:fillRect/>
            </a:stretch>
          </p:blipFill>
          <p:spPr>
            <a:xfrm>
              <a:off x="-7325" y="2783025"/>
              <a:ext cx="1828799" cy="1828799"/>
            </a:xfrm>
            <a:prstGeom prst="rect">
              <a:avLst/>
            </a:prstGeom>
            <a:noFill/>
            <a:ln>
              <a:noFill/>
            </a:ln>
          </p:spPr>
        </p:pic>
        <p:sp>
          <p:nvSpPr>
            <p:cNvPr id="229" name="Google Shape;229;p20"/>
            <p:cNvSpPr/>
            <p:nvPr/>
          </p:nvSpPr>
          <p:spPr>
            <a:xfrm>
              <a:off x="771175" y="4435125"/>
              <a:ext cx="1046400" cy="1767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b="1">
                  <a:solidFill>
                    <a:schemeClr val="dk2"/>
                  </a:solidFill>
                  <a:latin typeface="Muli"/>
                  <a:ea typeface="Muli"/>
                  <a:cs typeface="Muli"/>
                  <a:sym typeface="Muli"/>
                </a:rPr>
                <a:t>Bak Chor Mee</a:t>
              </a:r>
              <a:endParaRPr sz="1000" b="1">
                <a:solidFill>
                  <a:schemeClr val="dk2"/>
                </a:solidFill>
                <a:latin typeface="Muli"/>
                <a:ea typeface="Muli"/>
                <a:cs typeface="Muli"/>
                <a:sym typeface="Muli"/>
              </a:endParaRPr>
            </a:p>
          </p:txBody>
        </p:sp>
      </p:grpSp>
      <p:grpSp>
        <p:nvGrpSpPr>
          <p:cNvPr id="230" name="Google Shape;230;p20"/>
          <p:cNvGrpSpPr/>
          <p:nvPr/>
        </p:nvGrpSpPr>
        <p:grpSpPr>
          <a:xfrm>
            <a:off x="1832461" y="3314412"/>
            <a:ext cx="1828799" cy="1828800"/>
            <a:chOff x="1824410" y="2653625"/>
            <a:chExt cx="1828799" cy="1828800"/>
          </a:xfrm>
        </p:grpSpPr>
        <p:pic>
          <p:nvPicPr>
            <p:cNvPr id="231" name="Google Shape;231;p20"/>
            <p:cNvPicPr preferRelativeResize="0"/>
            <p:nvPr/>
          </p:nvPicPr>
          <p:blipFill>
            <a:blip r:embed="rId8">
              <a:alphaModFix/>
            </a:blip>
            <a:stretch>
              <a:fillRect/>
            </a:stretch>
          </p:blipFill>
          <p:spPr>
            <a:xfrm>
              <a:off x="1824410" y="2653625"/>
              <a:ext cx="1828799" cy="1828799"/>
            </a:xfrm>
            <a:prstGeom prst="rect">
              <a:avLst/>
            </a:prstGeom>
            <a:noFill/>
            <a:ln>
              <a:noFill/>
            </a:ln>
          </p:spPr>
        </p:pic>
        <p:sp>
          <p:nvSpPr>
            <p:cNvPr id="232" name="Google Shape;232;p20"/>
            <p:cNvSpPr/>
            <p:nvPr/>
          </p:nvSpPr>
          <p:spPr>
            <a:xfrm>
              <a:off x="3091851" y="4305725"/>
              <a:ext cx="548700" cy="1767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b="1">
                  <a:solidFill>
                    <a:schemeClr val="dk2"/>
                  </a:solidFill>
                  <a:latin typeface="Muli"/>
                  <a:ea typeface="Muli"/>
                  <a:cs typeface="Muli"/>
                  <a:sym typeface="Muli"/>
                </a:rPr>
                <a:t>Satay</a:t>
              </a:r>
              <a:endParaRPr sz="1000" b="1">
                <a:solidFill>
                  <a:schemeClr val="dk2"/>
                </a:solidFill>
                <a:latin typeface="Muli"/>
                <a:ea typeface="Muli"/>
                <a:cs typeface="Muli"/>
                <a:sym typeface="Muli"/>
              </a:endParaRPr>
            </a:p>
          </p:txBody>
        </p:sp>
      </p:grpSp>
      <p:grpSp>
        <p:nvGrpSpPr>
          <p:cNvPr id="233" name="Google Shape;233;p20"/>
          <p:cNvGrpSpPr/>
          <p:nvPr/>
        </p:nvGrpSpPr>
        <p:grpSpPr>
          <a:xfrm>
            <a:off x="1825088" y="1485612"/>
            <a:ext cx="1828799" cy="1828799"/>
            <a:chOff x="1828800" y="375125"/>
            <a:chExt cx="1828799" cy="1828799"/>
          </a:xfrm>
        </p:grpSpPr>
        <p:pic>
          <p:nvPicPr>
            <p:cNvPr id="234" name="Google Shape;234;p20"/>
            <p:cNvPicPr preferRelativeResize="0"/>
            <p:nvPr/>
          </p:nvPicPr>
          <p:blipFill>
            <a:blip r:embed="rId9">
              <a:alphaModFix/>
            </a:blip>
            <a:stretch>
              <a:fillRect/>
            </a:stretch>
          </p:blipFill>
          <p:spPr>
            <a:xfrm>
              <a:off x="1828800" y="375125"/>
              <a:ext cx="1828799" cy="1828799"/>
            </a:xfrm>
            <a:prstGeom prst="rect">
              <a:avLst/>
            </a:prstGeom>
            <a:noFill/>
            <a:ln>
              <a:noFill/>
            </a:ln>
          </p:spPr>
        </p:pic>
        <p:sp>
          <p:nvSpPr>
            <p:cNvPr id="235" name="Google Shape;235;p20"/>
            <p:cNvSpPr/>
            <p:nvPr/>
          </p:nvSpPr>
          <p:spPr>
            <a:xfrm>
              <a:off x="3108475" y="2018347"/>
              <a:ext cx="548700" cy="1767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b="1">
                  <a:solidFill>
                    <a:schemeClr val="dk2"/>
                  </a:solidFill>
                  <a:latin typeface="Muli"/>
                  <a:ea typeface="Muli"/>
                  <a:cs typeface="Muli"/>
                  <a:sym typeface="Muli"/>
                </a:rPr>
                <a:t>Laksa</a:t>
              </a:r>
              <a:endParaRPr sz="1000" b="1">
                <a:solidFill>
                  <a:schemeClr val="dk2"/>
                </a:solidFill>
                <a:latin typeface="Muli"/>
                <a:ea typeface="Muli"/>
                <a:cs typeface="Muli"/>
                <a:sym typeface="Muli"/>
              </a:endParaRPr>
            </a:p>
          </p:txBody>
        </p:sp>
      </p:grpSp>
      <p:grpSp>
        <p:nvGrpSpPr>
          <p:cNvPr id="236" name="Google Shape;236;p20"/>
          <p:cNvGrpSpPr/>
          <p:nvPr/>
        </p:nvGrpSpPr>
        <p:grpSpPr>
          <a:xfrm>
            <a:off x="5483338" y="550659"/>
            <a:ext cx="1829000" cy="1534150"/>
            <a:chOff x="3663246" y="35375"/>
            <a:chExt cx="1821678" cy="1534150"/>
          </a:xfrm>
        </p:grpSpPr>
        <p:pic>
          <p:nvPicPr>
            <p:cNvPr id="237" name="Google Shape;237;p20"/>
            <p:cNvPicPr preferRelativeResize="0"/>
            <p:nvPr/>
          </p:nvPicPr>
          <p:blipFill>
            <a:blip r:embed="rId10">
              <a:alphaModFix/>
            </a:blip>
            <a:stretch>
              <a:fillRect/>
            </a:stretch>
          </p:blipFill>
          <p:spPr>
            <a:xfrm>
              <a:off x="3663246" y="35375"/>
              <a:ext cx="1821678" cy="1534146"/>
            </a:xfrm>
            <a:prstGeom prst="rect">
              <a:avLst/>
            </a:prstGeom>
            <a:noFill/>
            <a:ln>
              <a:noFill/>
            </a:ln>
          </p:spPr>
        </p:pic>
        <p:sp>
          <p:nvSpPr>
            <p:cNvPr id="238" name="Google Shape;238;p20"/>
            <p:cNvSpPr/>
            <p:nvPr/>
          </p:nvSpPr>
          <p:spPr>
            <a:xfrm>
              <a:off x="4175237" y="1392825"/>
              <a:ext cx="1306500" cy="1767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b="1">
                  <a:solidFill>
                    <a:schemeClr val="dk2"/>
                  </a:solidFill>
                  <a:latin typeface="Muli"/>
                  <a:ea typeface="Muli"/>
                  <a:cs typeface="Muli"/>
                  <a:sym typeface="Muli"/>
                </a:rPr>
                <a:t>Fried Hokkien Mee</a:t>
              </a:r>
              <a:endParaRPr sz="1000" b="1">
                <a:solidFill>
                  <a:schemeClr val="dk2"/>
                </a:solidFill>
                <a:latin typeface="Muli"/>
                <a:ea typeface="Muli"/>
                <a:cs typeface="Muli"/>
                <a:sym typeface="Muli"/>
              </a:endParaRPr>
            </a:p>
          </p:txBody>
        </p:sp>
      </p:grpSp>
      <p:grpSp>
        <p:nvGrpSpPr>
          <p:cNvPr id="239" name="Google Shape;239;p20"/>
          <p:cNvGrpSpPr/>
          <p:nvPr/>
        </p:nvGrpSpPr>
        <p:grpSpPr>
          <a:xfrm>
            <a:off x="3666450" y="3282500"/>
            <a:ext cx="1828799" cy="1860712"/>
            <a:chOff x="7315200" y="304800"/>
            <a:chExt cx="1828799" cy="2286026"/>
          </a:xfrm>
        </p:grpSpPr>
        <p:pic>
          <p:nvPicPr>
            <p:cNvPr id="240" name="Google Shape;240;p20"/>
            <p:cNvPicPr preferRelativeResize="0"/>
            <p:nvPr/>
          </p:nvPicPr>
          <p:blipFill>
            <a:blip r:embed="rId11">
              <a:alphaModFix/>
            </a:blip>
            <a:stretch>
              <a:fillRect/>
            </a:stretch>
          </p:blipFill>
          <p:spPr>
            <a:xfrm>
              <a:off x="7315200" y="304800"/>
              <a:ext cx="1828799" cy="2286026"/>
            </a:xfrm>
            <a:prstGeom prst="rect">
              <a:avLst/>
            </a:prstGeom>
            <a:noFill/>
            <a:ln>
              <a:noFill/>
            </a:ln>
          </p:spPr>
        </p:pic>
        <p:sp>
          <p:nvSpPr>
            <p:cNvPr id="241" name="Google Shape;241;p20"/>
            <p:cNvSpPr/>
            <p:nvPr/>
          </p:nvSpPr>
          <p:spPr>
            <a:xfrm>
              <a:off x="8317650" y="2406688"/>
              <a:ext cx="819000" cy="1767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b="1">
                  <a:solidFill>
                    <a:schemeClr val="dk2"/>
                  </a:solidFill>
                  <a:latin typeface="Muli"/>
                  <a:ea typeface="Muli"/>
                  <a:cs typeface="Muli"/>
                  <a:sym typeface="Muli"/>
                </a:rPr>
                <a:t>Roti Prata</a:t>
              </a:r>
              <a:endParaRPr sz="1000" b="1">
                <a:solidFill>
                  <a:schemeClr val="dk2"/>
                </a:solidFill>
                <a:latin typeface="Muli"/>
                <a:ea typeface="Muli"/>
                <a:cs typeface="Muli"/>
                <a:sym typeface="Muli"/>
              </a:endParaRPr>
            </a:p>
          </p:txBody>
        </p:sp>
      </p:grpSp>
      <p:grpSp>
        <p:nvGrpSpPr>
          <p:cNvPr id="242" name="Google Shape;242;p20"/>
          <p:cNvGrpSpPr/>
          <p:nvPr/>
        </p:nvGrpSpPr>
        <p:grpSpPr>
          <a:xfrm>
            <a:off x="7317777" y="3434528"/>
            <a:ext cx="1849853" cy="1710984"/>
            <a:chOff x="5486399" y="2532337"/>
            <a:chExt cx="1828799" cy="2286023"/>
          </a:xfrm>
        </p:grpSpPr>
        <p:pic>
          <p:nvPicPr>
            <p:cNvPr id="243" name="Google Shape;243;p20"/>
            <p:cNvPicPr preferRelativeResize="0"/>
            <p:nvPr/>
          </p:nvPicPr>
          <p:blipFill>
            <a:blip r:embed="rId12">
              <a:alphaModFix/>
            </a:blip>
            <a:stretch>
              <a:fillRect/>
            </a:stretch>
          </p:blipFill>
          <p:spPr>
            <a:xfrm>
              <a:off x="5486399" y="2532337"/>
              <a:ext cx="1828799" cy="2286023"/>
            </a:xfrm>
            <a:prstGeom prst="rect">
              <a:avLst/>
            </a:prstGeom>
            <a:noFill/>
            <a:ln>
              <a:noFill/>
            </a:ln>
          </p:spPr>
        </p:pic>
        <p:sp>
          <p:nvSpPr>
            <p:cNvPr id="244" name="Google Shape;244;p20"/>
            <p:cNvSpPr/>
            <p:nvPr/>
          </p:nvSpPr>
          <p:spPr>
            <a:xfrm>
              <a:off x="6063250" y="4641650"/>
              <a:ext cx="1244100" cy="1767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b="1">
                  <a:solidFill>
                    <a:schemeClr val="dk2"/>
                  </a:solidFill>
                  <a:latin typeface="Muli"/>
                  <a:ea typeface="Muli"/>
                  <a:cs typeface="Muli"/>
                  <a:sym typeface="Muli"/>
                </a:rPr>
                <a:t>Char Kway Teow</a:t>
              </a:r>
              <a:endParaRPr sz="1000" b="1">
                <a:solidFill>
                  <a:schemeClr val="dk2"/>
                </a:solidFill>
                <a:latin typeface="Muli"/>
                <a:ea typeface="Muli"/>
                <a:cs typeface="Muli"/>
                <a:sym typeface="Muli"/>
              </a:endParaRPr>
            </a:p>
          </p:txBody>
        </p:sp>
      </p:grpSp>
      <p:grpSp>
        <p:nvGrpSpPr>
          <p:cNvPr id="245" name="Google Shape;245;p20"/>
          <p:cNvGrpSpPr/>
          <p:nvPr/>
        </p:nvGrpSpPr>
        <p:grpSpPr>
          <a:xfrm>
            <a:off x="7318912" y="550653"/>
            <a:ext cx="1814901" cy="1526727"/>
            <a:chOff x="5500298" y="449549"/>
            <a:chExt cx="1814901" cy="1862664"/>
          </a:xfrm>
        </p:grpSpPr>
        <p:pic>
          <p:nvPicPr>
            <p:cNvPr id="246" name="Google Shape;246;p20"/>
            <p:cNvPicPr preferRelativeResize="0"/>
            <p:nvPr/>
          </p:nvPicPr>
          <p:blipFill>
            <a:blip r:embed="rId13">
              <a:alphaModFix/>
            </a:blip>
            <a:stretch>
              <a:fillRect/>
            </a:stretch>
          </p:blipFill>
          <p:spPr>
            <a:xfrm>
              <a:off x="5500298" y="449549"/>
              <a:ext cx="1814901" cy="1862664"/>
            </a:xfrm>
            <a:prstGeom prst="rect">
              <a:avLst/>
            </a:prstGeom>
            <a:noFill/>
            <a:ln>
              <a:noFill/>
            </a:ln>
          </p:spPr>
        </p:pic>
        <p:sp>
          <p:nvSpPr>
            <p:cNvPr id="247" name="Google Shape;247;p20"/>
            <p:cNvSpPr/>
            <p:nvPr/>
          </p:nvSpPr>
          <p:spPr>
            <a:xfrm>
              <a:off x="6353325" y="2101650"/>
              <a:ext cx="958800" cy="1767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b="1">
                  <a:solidFill>
                    <a:schemeClr val="dk2"/>
                  </a:solidFill>
                  <a:latin typeface="Muli"/>
                  <a:ea typeface="Muli"/>
                  <a:cs typeface="Muli"/>
                  <a:sym typeface="Muli"/>
                </a:rPr>
                <a:t>Wanton Mee</a:t>
              </a:r>
              <a:endParaRPr sz="1000" b="1">
                <a:solidFill>
                  <a:schemeClr val="dk2"/>
                </a:solidFill>
                <a:latin typeface="Muli"/>
                <a:ea typeface="Muli"/>
                <a:cs typeface="Muli"/>
                <a:sym typeface="Muli"/>
              </a:endParaRPr>
            </a:p>
          </p:txBody>
        </p:sp>
      </p:grpSp>
      <p:grpSp>
        <p:nvGrpSpPr>
          <p:cNvPr id="251" name="Google Shape;251;p20"/>
          <p:cNvGrpSpPr/>
          <p:nvPr/>
        </p:nvGrpSpPr>
        <p:grpSpPr>
          <a:xfrm>
            <a:off x="5483338" y="2084805"/>
            <a:ext cx="1837657" cy="1371607"/>
            <a:chOff x="3667347" y="1614878"/>
            <a:chExt cx="1815378" cy="1371607"/>
          </a:xfrm>
        </p:grpSpPr>
        <p:pic>
          <p:nvPicPr>
            <p:cNvPr id="252" name="Google Shape;252;p20"/>
            <p:cNvPicPr preferRelativeResize="0"/>
            <p:nvPr/>
          </p:nvPicPr>
          <p:blipFill>
            <a:blip r:embed="rId14">
              <a:extLst>
                <a:ext uri="{837473B0-CC2E-450A-ABE3-18F120FF3D39}">
                  <a1611:picAttrSrcUrl xmlns:a1611="http://schemas.microsoft.com/office/drawing/2016/11/main" r:id="rId15"/>
                </a:ext>
              </a:extLst>
            </a:blip>
            <a:srcRect/>
            <a:stretch/>
          </p:blipFill>
          <p:spPr>
            <a:xfrm>
              <a:off x="3667347" y="1614878"/>
              <a:ext cx="1815378" cy="1371607"/>
            </a:xfrm>
            <a:prstGeom prst="rect">
              <a:avLst/>
            </a:prstGeom>
            <a:noFill/>
            <a:ln>
              <a:noFill/>
            </a:ln>
          </p:spPr>
        </p:pic>
        <p:sp>
          <p:nvSpPr>
            <p:cNvPr id="253" name="Google Shape;253;p20"/>
            <p:cNvSpPr/>
            <p:nvPr/>
          </p:nvSpPr>
          <p:spPr>
            <a:xfrm>
              <a:off x="4249939" y="2841104"/>
              <a:ext cx="1221774" cy="145381"/>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b="1" dirty="0">
                  <a:solidFill>
                    <a:schemeClr val="dk2"/>
                  </a:solidFill>
                  <a:latin typeface="Muli"/>
                  <a:ea typeface="Muli"/>
                  <a:cs typeface="Muli"/>
                  <a:sym typeface="Muli"/>
                </a:rPr>
                <a:t>Kaya Toast and Egg</a:t>
              </a:r>
              <a:endParaRPr sz="1000" b="1" dirty="0">
                <a:solidFill>
                  <a:schemeClr val="dk2"/>
                </a:solidFill>
                <a:latin typeface="Muli"/>
                <a:ea typeface="Muli"/>
                <a:cs typeface="Muli"/>
                <a:sym typeface="Muli"/>
              </a:endParaRPr>
            </a:p>
          </p:txBody>
        </p:sp>
      </p:grpSp>
      <p:grpSp>
        <p:nvGrpSpPr>
          <p:cNvPr id="248" name="Google Shape;248;p20"/>
          <p:cNvGrpSpPr/>
          <p:nvPr/>
        </p:nvGrpSpPr>
        <p:grpSpPr>
          <a:xfrm>
            <a:off x="5495220" y="3456412"/>
            <a:ext cx="1817119" cy="1673847"/>
            <a:chOff x="3837907" y="3323950"/>
            <a:chExt cx="1817119" cy="1673847"/>
          </a:xfrm>
        </p:grpSpPr>
        <p:pic>
          <p:nvPicPr>
            <p:cNvPr id="249" name="Google Shape;249;p20"/>
            <p:cNvPicPr preferRelativeResize="0"/>
            <p:nvPr/>
          </p:nvPicPr>
          <p:blipFill>
            <a:blip r:embed="rId16">
              <a:extLst>
                <a:ext uri="{837473B0-CC2E-450A-ABE3-18F120FF3D39}">
                  <a1611:picAttrSrcUrl xmlns:a1611="http://schemas.microsoft.com/office/drawing/2016/11/main" r:id="rId17"/>
                </a:ext>
              </a:extLst>
            </a:blip>
            <a:srcRect/>
            <a:stretch/>
          </p:blipFill>
          <p:spPr>
            <a:xfrm>
              <a:off x="3837907" y="3323950"/>
              <a:ext cx="1815569" cy="1657748"/>
            </a:xfrm>
            <a:prstGeom prst="rect">
              <a:avLst/>
            </a:prstGeom>
            <a:noFill/>
            <a:ln>
              <a:noFill/>
            </a:ln>
          </p:spPr>
        </p:pic>
        <p:sp>
          <p:nvSpPr>
            <p:cNvPr id="250" name="Google Shape;250;p20"/>
            <p:cNvSpPr/>
            <p:nvPr/>
          </p:nvSpPr>
          <p:spPr>
            <a:xfrm>
              <a:off x="4507014" y="4828724"/>
              <a:ext cx="1148012" cy="169073"/>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b="1" dirty="0">
                  <a:solidFill>
                    <a:schemeClr val="dk2"/>
                  </a:solidFill>
                  <a:latin typeface="Muli"/>
                  <a:ea typeface="Muli"/>
                  <a:cs typeface="Muli"/>
                  <a:sym typeface="Muli"/>
                </a:rPr>
                <a:t>Oyster </a:t>
              </a:r>
              <a:r>
                <a:rPr lang="en" sz="1000" b="1" dirty="0" err="1">
                  <a:solidFill>
                    <a:schemeClr val="dk2"/>
                  </a:solidFill>
                  <a:latin typeface="Muli"/>
                  <a:ea typeface="Muli"/>
                  <a:cs typeface="Muli"/>
                  <a:sym typeface="Muli"/>
                </a:rPr>
                <a:t>Omelette</a:t>
              </a:r>
              <a:endParaRPr sz="1000" b="1" dirty="0">
                <a:solidFill>
                  <a:schemeClr val="dk2"/>
                </a:solidFill>
                <a:latin typeface="Muli"/>
                <a:ea typeface="Muli"/>
                <a:cs typeface="Muli"/>
                <a:sym typeface="Muli"/>
              </a:endParaRPr>
            </a:p>
          </p:txBody>
        </p:sp>
      </p:grpSp>
      <p:sp>
        <p:nvSpPr>
          <p:cNvPr id="254" name="Google Shape;254;p20"/>
          <p:cNvSpPr txBox="1">
            <a:spLocks noGrp="1"/>
          </p:cNvSpPr>
          <p:nvPr>
            <p:ph type="title" idx="4294967295"/>
          </p:nvPr>
        </p:nvSpPr>
        <p:spPr>
          <a:xfrm>
            <a:off x="224102" y="287904"/>
            <a:ext cx="63003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3200" dirty="0"/>
              <a:t>12 Classes of Hawker Food</a:t>
            </a:r>
            <a:endParaRPr sz="3200" dirty="0"/>
          </a:p>
        </p:txBody>
      </p:sp>
      <p:sp>
        <p:nvSpPr>
          <p:cNvPr id="41" name="Google Shape;244;p20">
            <a:extLst>
              <a:ext uri="{FF2B5EF4-FFF2-40B4-BE49-F238E27FC236}">
                <a16:creationId xmlns:a16="http://schemas.microsoft.com/office/drawing/2014/main" id="{992F41A0-55E3-BC43-B0F5-4866EC96D212}"/>
              </a:ext>
            </a:extLst>
          </p:cNvPr>
          <p:cNvSpPr/>
          <p:nvPr/>
        </p:nvSpPr>
        <p:spPr>
          <a:xfrm>
            <a:off x="7867996" y="3288977"/>
            <a:ext cx="1258423" cy="132252"/>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b="1" dirty="0">
                <a:solidFill>
                  <a:schemeClr val="dk2"/>
                </a:solidFill>
                <a:latin typeface="Muli"/>
                <a:ea typeface="Muli"/>
                <a:cs typeface="Muli"/>
                <a:sym typeface="Muli"/>
              </a:rPr>
              <a:t>Roast Meat Rice</a:t>
            </a:r>
            <a:endParaRPr sz="1000" b="1" dirty="0">
              <a:solidFill>
                <a:schemeClr val="dk2"/>
              </a:solidFill>
              <a:latin typeface="Muli"/>
              <a:ea typeface="Muli"/>
              <a:cs typeface="Muli"/>
              <a:sym typeface="Mul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76"/>
        <p:cNvGrpSpPr/>
        <p:nvPr/>
      </p:nvGrpSpPr>
      <p:grpSpPr>
        <a:xfrm>
          <a:off x="0" y="0"/>
          <a:ext cx="0" cy="0"/>
          <a:chOff x="0" y="0"/>
          <a:chExt cx="0" cy="0"/>
        </a:xfrm>
      </p:grpSpPr>
      <p:sp>
        <p:nvSpPr>
          <p:cNvPr id="1577" name="Google Shape;1577;p33"/>
          <p:cNvSpPr txBox="1">
            <a:spLocks noGrp="1"/>
          </p:cNvSpPr>
          <p:nvPr>
            <p:ph type="ctrTitle"/>
          </p:nvPr>
        </p:nvSpPr>
        <p:spPr>
          <a:xfrm>
            <a:off x="3147471" y="1619170"/>
            <a:ext cx="4261104" cy="888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4800" dirty="0"/>
              <a:t>MODEL SETUP</a:t>
            </a:r>
            <a:endParaRPr sz="4800" dirty="0"/>
          </a:p>
        </p:txBody>
      </p:sp>
      <p:sp>
        <p:nvSpPr>
          <p:cNvPr id="1579" name="Google Shape;1579;p33"/>
          <p:cNvSpPr txBox="1">
            <a:spLocks noGrp="1"/>
          </p:cNvSpPr>
          <p:nvPr>
            <p:ph type="title" idx="2"/>
          </p:nvPr>
        </p:nvSpPr>
        <p:spPr>
          <a:xfrm>
            <a:off x="6491625" y="3715194"/>
            <a:ext cx="1753800" cy="88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200" dirty="0"/>
              <a:t>03</a:t>
            </a:r>
            <a:endParaRPr sz="7200" dirty="0"/>
          </a:p>
        </p:txBody>
      </p:sp>
      <p:pic>
        <p:nvPicPr>
          <p:cNvPr id="1580" name="Google Shape;1580;p33"/>
          <p:cNvPicPr preferRelativeResize="0"/>
          <p:nvPr/>
        </p:nvPicPr>
        <p:blipFill>
          <a:blip r:embed="rId3">
            <a:extLst>
              <a:ext uri="{837473B0-CC2E-450A-ABE3-18F120FF3D39}">
                <a1611:picAttrSrcUrl xmlns:a1611="http://schemas.microsoft.com/office/drawing/2016/11/main" r:id="rId4"/>
              </a:ext>
            </a:extLst>
          </a:blip>
          <a:srcRect l="15287" r="15287"/>
          <a:stretch/>
        </p:blipFill>
        <p:spPr>
          <a:xfrm flipH="1">
            <a:off x="-2421975" y="-622200"/>
            <a:ext cx="6048300" cy="5810700"/>
          </a:xfrm>
          <a:prstGeom prst="parallelogram">
            <a:avLst>
              <a:gd name="adj" fmla="val 25000"/>
            </a:avLst>
          </a:prstGeom>
          <a:noFill/>
          <a:ln>
            <a:noFill/>
          </a:ln>
        </p:spPr>
      </p:pic>
      <p:grpSp>
        <p:nvGrpSpPr>
          <p:cNvPr id="1581" name="Google Shape;1581;p33"/>
          <p:cNvGrpSpPr/>
          <p:nvPr/>
        </p:nvGrpSpPr>
        <p:grpSpPr>
          <a:xfrm>
            <a:off x="2695575" y="-276225"/>
            <a:ext cx="7715400" cy="5714700"/>
            <a:chOff x="2695575" y="-276225"/>
            <a:chExt cx="7715400" cy="5714700"/>
          </a:xfrm>
        </p:grpSpPr>
        <p:cxnSp>
          <p:nvCxnSpPr>
            <p:cNvPr id="1582" name="Google Shape;1582;p33"/>
            <p:cNvCxnSpPr/>
            <p:nvPr/>
          </p:nvCxnSpPr>
          <p:spPr>
            <a:xfrm rot="10800000" flipH="1">
              <a:off x="2695575" y="904950"/>
              <a:ext cx="7715400" cy="4029000"/>
            </a:xfrm>
            <a:prstGeom prst="straightConnector1">
              <a:avLst/>
            </a:prstGeom>
            <a:noFill/>
            <a:ln w="9525" cap="flat" cmpd="sng">
              <a:solidFill>
                <a:schemeClr val="dk2"/>
              </a:solidFill>
              <a:prstDash val="solid"/>
              <a:round/>
              <a:headEnd type="none" w="med" len="med"/>
              <a:tailEnd type="none" w="med" len="med"/>
            </a:ln>
          </p:spPr>
        </p:cxnSp>
        <p:cxnSp>
          <p:nvCxnSpPr>
            <p:cNvPr id="1583" name="Google Shape;1583;p33"/>
            <p:cNvCxnSpPr/>
            <p:nvPr/>
          </p:nvCxnSpPr>
          <p:spPr>
            <a:xfrm>
              <a:off x="7408575" y="-276225"/>
              <a:ext cx="1424700" cy="5714700"/>
            </a:xfrm>
            <a:prstGeom prst="straightConnector1">
              <a:avLst/>
            </a:prstGeom>
            <a:noFill/>
            <a:ln w="9525" cap="flat" cmpd="sng">
              <a:solidFill>
                <a:schemeClr val="dk2"/>
              </a:solidFill>
              <a:prstDash val="solid"/>
              <a:round/>
              <a:headEnd type="none" w="med" len="med"/>
              <a:tailEnd type="none" w="med" len="med"/>
            </a:ln>
          </p:spPr>
        </p:cxnSp>
      </p:grpSp>
    </p:spTree>
    <p:extLst>
      <p:ext uri="{BB962C8B-B14F-4D97-AF65-F5344CB8AC3E}">
        <p14:creationId xmlns:p14="http://schemas.microsoft.com/office/powerpoint/2010/main" val="4261502846"/>
      </p:ext>
    </p:extLst>
  </p:cSld>
  <p:clrMapOvr>
    <a:masterClrMapping/>
  </p:clrMapOvr>
</p:sld>
</file>

<file path=ppt/theme/theme1.xml><?xml version="1.0" encoding="utf-8"?>
<a:theme xmlns:a="http://schemas.openxmlformats.org/drawingml/2006/main" name="Asian Food Workshop by Slidesgo">
  <a:themeElements>
    <a:clrScheme name="Simple Light">
      <a:dk1>
        <a:srgbClr val="FFFFFF"/>
      </a:dk1>
      <a:lt1>
        <a:srgbClr val="1B1B1B"/>
      </a:lt1>
      <a:dk2>
        <a:srgbClr val="F5CDB2"/>
      </a:dk2>
      <a:lt2>
        <a:srgbClr val="EEEEEE"/>
      </a:lt2>
      <a:accent1>
        <a:srgbClr val="FFE6D5"/>
      </a:accent1>
      <a:accent2>
        <a:srgbClr val="FFCFAF"/>
      </a:accent2>
      <a:accent3>
        <a:srgbClr val="F8C7A5"/>
      </a:accent3>
      <a:accent4>
        <a:srgbClr val="A78F7E"/>
      </a:accent4>
      <a:accent5>
        <a:srgbClr val="EE9458"/>
      </a:accent5>
      <a:accent6>
        <a:srgbClr val="FFE6D5"/>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3261</TotalTime>
  <Words>728</Words>
  <Application>Microsoft Macintosh PowerPoint</Application>
  <PresentationFormat>On-screen Show (16:9)</PresentationFormat>
  <Paragraphs>146</Paragraphs>
  <Slides>19</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Fira Sans Extra Condensed Medium</vt:lpstr>
      <vt:lpstr>Muli</vt:lpstr>
      <vt:lpstr>Arial</vt:lpstr>
      <vt:lpstr>Fira Sans Condensed Medium</vt:lpstr>
      <vt:lpstr>Poiret One</vt:lpstr>
      <vt:lpstr>Overpass Light</vt:lpstr>
      <vt:lpstr>Overpass SemiBold</vt:lpstr>
      <vt:lpstr>Asian Food Workshop by Slidesgo</vt:lpstr>
      <vt:lpstr>Singapore Hawker Food Classifier </vt:lpstr>
      <vt:lpstr>TABLE OF CONTENTS</vt:lpstr>
      <vt:lpstr>BACKGROUND</vt:lpstr>
      <vt:lpstr>Problem Statement</vt:lpstr>
      <vt:lpstr>Why Hawker Food?</vt:lpstr>
      <vt:lpstr>DATA</vt:lpstr>
      <vt:lpstr>Images scrapped from Google due to lack of available dataset</vt:lpstr>
      <vt:lpstr>12 Classes of Hawker Food</vt:lpstr>
      <vt:lpstr>MODEL SETUP</vt:lpstr>
      <vt:lpstr>Deployed 2 main groups of models for image classification</vt:lpstr>
      <vt:lpstr>Overview of our modeling approach</vt:lpstr>
      <vt:lpstr>MODEL EVALUATION</vt:lpstr>
      <vt:lpstr>ResNet50 model chosen as it has highest test accuracy</vt:lpstr>
      <vt:lpstr>ResNet50 model works well to classify images into respective classes</vt:lpstr>
      <vt:lpstr>LIMITATIONS</vt:lpstr>
      <vt:lpstr>Chosen model struggles slightly with classifying noodle-related images</vt:lpstr>
      <vt:lpstr>FUTURE WORK</vt:lpstr>
      <vt:lpstr>Ways to expand/improve current scope of project</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Singapore Hawker Food Classifier </dc:title>
  <cp:lastModifiedBy>Derrick Lim</cp:lastModifiedBy>
  <cp:revision>39</cp:revision>
  <dcterms:modified xsi:type="dcterms:W3CDTF">2021-06-10T03:59:27Z</dcterms:modified>
</cp:coreProperties>
</file>